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notesMasterIdLst>
    <p:notesMasterId r:id="rId12"/>
  </p:notesMasterIdLst>
  <p:handoutMasterIdLst>
    <p:handoutMasterId r:id="rId13"/>
  </p:handoutMasterIdLst>
  <p:sldIdLst>
    <p:sldId id="256" r:id="rId2"/>
    <p:sldId id="258" r:id="rId3"/>
    <p:sldId id="264" r:id="rId4"/>
    <p:sldId id="270" r:id="rId5"/>
    <p:sldId id="266" r:id="rId6"/>
    <p:sldId id="267" r:id="rId7"/>
    <p:sldId id="268" r:id="rId8"/>
    <p:sldId id="271" r:id="rId9"/>
    <p:sldId id="273" r:id="rId10"/>
    <p:sldId id="274" r:id="rId11"/>
  </p:sldIdLst>
  <p:sldSz cx="12192000" cy="6858000"/>
  <p:notesSz cx="6858000" cy="9144000"/>
  <p:defaultTextStyle>
    <a:defPPr rtl="0">
      <a:defRPr lang="pt-b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2BFE022-12F2-43FB-898A-B7C68E14D986}" v="51" dt="2023-05-31T23:52:57.51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69" autoAdjust="0"/>
    <p:restoredTop sz="94660"/>
  </p:normalViewPr>
  <p:slideViewPr>
    <p:cSldViewPr snapToGrid="0">
      <p:cViewPr varScale="1">
        <p:scale>
          <a:sx n="70" d="100"/>
          <a:sy n="70" d="100"/>
        </p:scale>
        <p:origin x="576" y="48"/>
      </p:cViewPr>
      <p:guideLst/>
    </p:cSldViewPr>
  </p:slideViewPr>
  <p:notesTextViewPr>
    <p:cViewPr>
      <p:scale>
        <a:sx n="1" d="1"/>
        <a:sy n="1" d="1"/>
      </p:scale>
      <p:origin x="0" y="0"/>
    </p:cViewPr>
  </p:notesTextViewPr>
  <p:notesViewPr>
    <p:cSldViewPr snapToGrid="0">
      <p:cViewPr varScale="1">
        <p:scale>
          <a:sx n="89" d="100"/>
          <a:sy n="89" d="100"/>
        </p:scale>
        <p:origin x="3780"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Yago Bomfim" userId="16451795725be95c" providerId="LiveId" clId="{12BFE022-12F2-43FB-898A-B7C68E14D986}"/>
    <pc:docChg chg="undo redo custSel addSld delSld modSld">
      <pc:chgData name="Yago Bomfim" userId="16451795725be95c" providerId="LiveId" clId="{12BFE022-12F2-43FB-898A-B7C68E14D986}" dt="2023-05-31T23:52:57.517" v="193"/>
      <pc:docMkLst>
        <pc:docMk/>
      </pc:docMkLst>
      <pc:sldChg chg="modSp mod">
        <pc:chgData name="Yago Bomfim" userId="16451795725be95c" providerId="LiveId" clId="{12BFE022-12F2-43FB-898A-B7C68E14D986}" dt="2023-05-31T23:52:57.517" v="193"/>
        <pc:sldMkLst>
          <pc:docMk/>
          <pc:sldMk cId="1819359268" sldId="256"/>
        </pc:sldMkLst>
        <pc:spChg chg="mod">
          <ac:chgData name="Yago Bomfim" userId="16451795725be95c" providerId="LiveId" clId="{12BFE022-12F2-43FB-898A-B7C68E14D986}" dt="2023-05-31T22:52:40.015" v="130" actId="1076"/>
          <ac:spMkLst>
            <pc:docMk/>
            <pc:sldMk cId="1819359268" sldId="256"/>
            <ac:spMk id="2" creationId="{8268D3E5-C7A3-47DF-A374-46BF83A69904}"/>
          </ac:spMkLst>
        </pc:spChg>
        <pc:spChg chg="mod">
          <ac:chgData name="Yago Bomfim" userId="16451795725be95c" providerId="LiveId" clId="{12BFE022-12F2-43FB-898A-B7C68E14D986}" dt="2023-05-31T23:52:57.517" v="193"/>
          <ac:spMkLst>
            <pc:docMk/>
            <pc:sldMk cId="1819359268" sldId="256"/>
            <ac:spMk id="3" creationId="{2E78725B-6E40-4D82-B375-7831D81C29EE}"/>
          </ac:spMkLst>
        </pc:spChg>
      </pc:sldChg>
      <pc:sldChg chg="modSp del mod">
        <pc:chgData name="Yago Bomfim" userId="16451795725be95c" providerId="LiveId" clId="{12BFE022-12F2-43FB-898A-B7C68E14D986}" dt="2023-05-31T23:22:50.269" v="187" actId="47"/>
        <pc:sldMkLst>
          <pc:docMk/>
          <pc:sldMk cId="3253689747" sldId="257"/>
        </pc:sldMkLst>
        <pc:spChg chg="mod">
          <ac:chgData name="Yago Bomfim" userId="16451795725be95c" providerId="LiveId" clId="{12BFE022-12F2-43FB-898A-B7C68E14D986}" dt="2023-05-31T23:22:18.573" v="186" actId="20577"/>
          <ac:spMkLst>
            <pc:docMk/>
            <pc:sldMk cId="3253689747" sldId="257"/>
            <ac:spMk id="5" creationId="{F6C14FFB-C0B7-532C-C019-28951D6D3B79}"/>
          </ac:spMkLst>
        </pc:spChg>
      </pc:sldChg>
      <pc:sldChg chg="modSp mod">
        <pc:chgData name="Yago Bomfim" userId="16451795725be95c" providerId="LiveId" clId="{12BFE022-12F2-43FB-898A-B7C68E14D986}" dt="2023-05-31T23:27:05.954" v="189" actId="14100"/>
        <pc:sldMkLst>
          <pc:docMk/>
          <pc:sldMk cId="2172179498" sldId="258"/>
        </pc:sldMkLst>
        <pc:spChg chg="mod">
          <ac:chgData name="Yago Bomfim" userId="16451795725be95c" providerId="LiveId" clId="{12BFE022-12F2-43FB-898A-B7C68E14D986}" dt="2023-05-31T23:18:56.809" v="170" actId="255"/>
          <ac:spMkLst>
            <pc:docMk/>
            <pc:sldMk cId="2172179498" sldId="258"/>
            <ac:spMk id="2" creationId="{34DB6CE4-2B13-4715-B5B2-615A55922CA1}"/>
          </ac:spMkLst>
        </pc:spChg>
        <pc:spChg chg="mod">
          <ac:chgData name="Yago Bomfim" userId="16451795725be95c" providerId="LiveId" clId="{12BFE022-12F2-43FB-898A-B7C68E14D986}" dt="2023-05-31T23:27:05.954" v="189" actId="14100"/>
          <ac:spMkLst>
            <pc:docMk/>
            <pc:sldMk cId="2172179498" sldId="258"/>
            <ac:spMk id="3" creationId="{143F5361-68C0-4BF5-80C8-F1E7BF92B2DB}"/>
          </ac:spMkLst>
        </pc:spChg>
      </pc:sldChg>
      <pc:sldChg chg="addSp modSp mod">
        <pc:chgData name="Yago Bomfim" userId="16451795725be95c" providerId="LiveId" clId="{12BFE022-12F2-43FB-898A-B7C68E14D986}" dt="2023-05-31T23:18:30.111" v="167" actId="255"/>
        <pc:sldMkLst>
          <pc:docMk/>
          <pc:sldMk cId="837500757" sldId="264"/>
        </pc:sldMkLst>
        <pc:spChg chg="mod">
          <ac:chgData name="Yago Bomfim" userId="16451795725be95c" providerId="LiveId" clId="{12BFE022-12F2-43FB-898A-B7C68E14D986}" dt="2023-05-31T23:18:30.111" v="167" actId="255"/>
          <ac:spMkLst>
            <pc:docMk/>
            <pc:sldMk cId="837500757" sldId="264"/>
            <ac:spMk id="2" creationId="{34DB6CE4-2B13-4715-B5B2-615A55922CA1}"/>
          </ac:spMkLst>
        </pc:spChg>
        <pc:spChg chg="mod">
          <ac:chgData name="Yago Bomfim" userId="16451795725be95c" providerId="LiveId" clId="{12BFE022-12F2-43FB-898A-B7C68E14D986}" dt="2023-05-26T22:36:40.219" v="18" actId="14100"/>
          <ac:spMkLst>
            <pc:docMk/>
            <pc:sldMk cId="837500757" sldId="264"/>
            <ac:spMk id="3" creationId="{143F5361-68C0-4BF5-80C8-F1E7BF92B2DB}"/>
          </ac:spMkLst>
        </pc:spChg>
        <pc:picChg chg="add mod">
          <ac:chgData name="Yago Bomfim" userId="16451795725be95c" providerId="LiveId" clId="{12BFE022-12F2-43FB-898A-B7C68E14D986}" dt="2023-05-26T22:38:32.880" v="23" actId="14100"/>
          <ac:picMkLst>
            <pc:docMk/>
            <pc:sldMk cId="837500757" sldId="264"/>
            <ac:picMk id="5" creationId="{B375AF43-D376-5DC7-5877-D6D8EFDFDFA5}"/>
          </ac:picMkLst>
        </pc:picChg>
        <pc:picChg chg="add mod">
          <ac:chgData name="Yago Bomfim" userId="16451795725be95c" providerId="LiveId" clId="{12BFE022-12F2-43FB-898A-B7C68E14D986}" dt="2023-05-26T22:39:26.651" v="27" actId="1076"/>
          <ac:picMkLst>
            <pc:docMk/>
            <pc:sldMk cId="837500757" sldId="264"/>
            <ac:picMk id="1026" creationId="{6494907C-7717-3DCA-7F35-5FA0E0A1531A}"/>
          </ac:picMkLst>
        </pc:picChg>
        <pc:picChg chg="add mod">
          <ac:chgData name="Yago Bomfim" userId="16451795725be95c" providerId="LiveId" clId="{12BFE022-12F2-43FB-898A-B7C68E14D986}" dt="2023-05-26T22:39:29.550" v="28" actId="1076"/>
          <ac:picMkLst>
            <pc:docMk/>
            <pc:sldMk cId="837500757" sldId="264"/>
            <ac:picMk id="1028" creationId="{4703E829-0128-45DE-51FC-F2DD18DC52F4}"/>
          </ac:picMkLst>
        </pc:picChg>
      </pc:sldChg>
      <pc:sldChg chg="modSp mod">
        <pc:chgData name="Yago Bomfim" userId="16451795725be95c" providerId="LiveId" clId="{12BFE022-12F2-43FB-898A-B7C68E14D986}" dt="2023-05-26T23:17:11.281" v="64" actId="255"/>
        <pc:sldMkLst>
          <pc:docMk/>
          <pc:sldMk cId="4145193259" sldId="266"/>
        </pc:sldMkLst>
        <pc:spChg chg="mod">
          <ac:chgData name="Yago Bomfim" userId="16451795725be95c" providerId="LiveId" clId="{12BFE022-12F2-43FB-898A-B7C68E14D986}" dt="2023-05-26T23:17:11.281" v="64" actId="255"/>
          <ac:spMkLst>
            <pc:docMk/>
            <pc:sldMk cId="4145193259" sldId="266"/>
            <ac:spMk id="3" creationId="{143F5361-68C0-4BF5-80C8-F1E7BF92B2DB}"/>
          </ac:spMkLst>
        </pc:spChg>
      </pc:sldChg>
      <pc:sldChg chg="addSp modSp mod">
        <pc:chgData name="Yago Bomfim" userId="16451795725be95c" providerId="LiveId" clId="{12BFE022-12F2-43FB-898A-B7C68E14D986}" dt="2023-05-27T00:13:38.970" v="98" actId="1076"/>
        <pc:sldMkLst>
          <pc:docMk/>
          <pc:sldMk cId="3736665263" sldId="267"/>
        </pc:sldMkLst>
        <pc:spChg chg="mod">
          <ac:chgData name="Yago Bomfim" userId="16451795725be95c" providerId="LiveId" clId="{12BFE022-12F2-43FB-898A-B7C68E14D986}" dt="2023-05-27T00:02:18.678" v="79" actId="20577"/>
          <ac:spMkLst>
            <pc:docMk/>
            <pc:sldMk cId="3736665263" sldId="267"/>
            <ac:spMk id="3" creationId="{143F5361-68C0-4BF5-80C8-F1E7BF92B2DB}"/>
          </ac:spMkLst>
        </pc:spChg>
        <pc:picChg chg="add mod">
          <ac:chgData name="Yago Bomfim" userId="16451795725be95c" providerId="LiveId" clId="{12BFE022-12F2-43FB-898A-B7C68E14D986}" dt="2023-05-27T00:12:37.311" v="91" actId="14100"/>
          <ac:picMkLst>
            <pc:docMk/>
            <pc:sldMk cId="3736665263" sldId="267"/>
            <ac:picMk id="2050" creationId="{5B6BE7E3-5D1D-B3A6-8B1E-9B5BC8920F24}"/>
          </ac:picMkLst>
        </pc:picChg>
        <pc:picChg chg="add mod">
          <ac:chgData name="Yago Bomfim" userId="16451795725be95c" providerId="LiveId" clId="{12BFE022-12F2-43FB-898A-B7C68E14D986}" dt="2023-05-27T00:12:40.473" v="92" actId="1076"/>
          <ac:picMkLst>
            <pc:docMk/>
            <pc:sldMk cId="3736665263" sldId="267"/>
            <ac:picMk id="2052" creationId="{414E5319-B1F9-D5BD-7F9B-05F40167F917}"/>
          </ac:picMkLst>
        </pc:picChg>
        <pc:picChg chg="add mod">
          <ac:chgData name="Yago Bomfim" userId="16451795725be95c" providerId="LiveId" clId="{12BFE022-12F2-43FB-898A-B7C68E14D986}" dt="2023-05-27T00:13:07.946" v="95" actId="1076"/>
          <ac:picMkLst>
            <pc:docMk/>
            <pc:sldMk cId="3736665263" sldId="267"/>
            <ac:picMk id="2054" creationId="{E1CEAFB2-947F-B2B6-BA3F-A85F63647D85}"/>
          </ac:picMkLst>
        </pc:picChg>
        <pc:picChg chg="add mod">
          <ac:chgData name="Yago Bomfim" userId="16451795725be95c" providerId="LiveId" clId="{12BFE022-12F2-43FB-898A-B7C68E14D986}" dt="2023-05-27T00:13:38.970" v="98" actId="1076"/>
          <ac:picMkLst>
            <pc:docMk/>
            <pc:sldMk cId="3736665263" sldId="267"/>
            <ac:picMk id="2056" creationId="{68F42753-B01E-3741-921A-C9A09007552F}"/>
          </ac:picMkLst>
        </pc:picChg>
      </pc:sldChg>
      <pc:sldChg chg="addSp delSp modSp mod">
        <pc:chgData name="Yago Bomfim" userId="16451795725be95c" providerId="LiveId" clId="{12BFE022-12F2-43FB-898A-B7C68E14D986}" dt="2023-05-31T23:21:16.643" v="185" actId="20577"/>
        <pc:sldMkLst>
          <pc:docMk/>
          <pc:sldMk cId="2981552957" sldId="268"/>
        </pc:sldMkLst>
        <pc:spChg chg="mod">
          <ac:chgData name="Yago Bomfim" userId="16451795725be95c" providerId="LiveId" clId="{12BFE022-12F2-43FB-898A-B7C68E14D986}" dt="2023-05-31T23:21:16.643" v="185" actId="20577"/>
          <ac:spMkLst>
            <pc:docMk/>
            <pc:sldMk cId="2981552957" sldId="268"/>
            <ac:spMk id="3" creationId="{143F5361-68C0-4BF5-80C8-F1E7BF92B2DB}"/>
          </ac:spMkLst>
        </pc:spChg>
        <pc:picChg chg="add mod">
          <ac:chgData name="Yago Bomfim" userId="16451795725be95c" providerId="LiveId" clId="{12BFE022-12F2-43FB-898A-B7C68E14D986}" dt="2023-05-27T00:14:59.832" v="101" actId="1076"/>
          <ac:picMkLst>
            <pc:docMk/>
            <pc:sldMk cId="2981552957" sldId="268"/>
            <ac:picMk id="3074" creationId="{BFC3CC26-9578-5BD6-95EA-AF436CAED7DE}"/>
          </ac:picMkLst>
        </pc:picChg>
        <pc:picChg chg="add del mod">
          <ac:chgData name="Yago Bomfim" userId="16451795725be95c" providerId="LiveId" clId="{12BFE022-12F2-43FB-898A-B7C68E14D986}" dt="2023-05-27T00:19:18.866" v="117" actId="478"/>
          <ac:picMkLst>
            <pc:docMk/>
            <pc:sldMk cId="2981552957" sldId="268"/>
            <ac:picMk id="3076" creationId="{9500C609-4F21-9687-BD4D-F04A2D324D08}"/>
          </ac:picMkLst>
        </pc:picChg>
        <pc:picChg chg="add mod">
          <ac:chgData name="Yago Bomfim" userId="16451795725be95c" providerId="LiveId" clId="{12BFE022-12F2-43FB-898A-B7C68E14D986}" dt="2023-05-27T00:15:52.989" v="112" actId="1076"/>
          <ac:picMkLst>
            <pc:docMk/>
            <pc:sldMk cId="2981552957" sldId="268"/>
            <ac:picMk id="3078" creationId="{C693620E-FA57-0318-A02F-BD0F2B65787F}"/>
          </ac:picMkLst>
        </pc:picChg>
        <pc:picChg chg="add mod">
          <ac:chgData name="Yago Bomfim" userId="16451795725be95c" providerId="LiveId" clId="{12BFE022-12F2-43FB-898A-B7C68E14D986}" dt="2023-05-27T00:16:15.917" v="116" actId="1076"/>
          <ac:picMkLst>
            <pc:docMk/>
            <pc:sldMk cId="2981552957" sldId="268"/>
            <ac:picMk id="3080" creationId="{DE7B7ECE-D104-2DA4-7BD3-0CF193C06B44}"/>
          </ac:picMkLst>
        </pc:picChg>
        <pc:picChg chg="add mod">
          <ac:chgData name="Yago Bomfim" userId="16451795725be95c" providerId="LiveId" clId="{12BFE022-12F2-43FB-898A-B7C68E14D986}" dt="2023-05-27T00:19:24.835" v="120" actId="1076"/>
          <ac:picMkLst>
            <pc:docMk/>
            <pc:sldMk cId="2981552957" sldId="268"/>
            <ac:picMk id="3082" creationId="{2A0C69F3-4550-DB5F-70D8-9647DDBF0CFD}"/>
          </ac:picMkLst>
        </pc:picChg>
      </pc:sldChg>
      <pc:sldChg chg="modSp mod">
        <pc:chgData name="Yago Bomfim" userId="16451795725be95c" providerId="LiveId" clId="{12BFE022-12F2-43FB-898A-B7C68E14D986}" dt="2023-05-31T23:30:40.979" v="192" actId="20577"/>
        <pc:sldMkLst>
          <pc:docMk/>
          <pc:sldMk cId="1484826901" sldId="271"/>
        </pc:sldMkLst>
        <pc:spChg chg="mod">
          <ac:chgData name="Yago Bomfim" userId="16451795725be95c" providerId="LiveId" clId="{12BFE022-12F2-43FB-898A-B7C68E14D986}" dt="2023-05-31T23:30:40.979" v="192" actId="20577"/>
          <ac:spMkLst>
            <pc:docMk/>
            <pc:sldMk cId="1484826901" sldId="271"/>
            <ac:spMk id="3" creationId="{143F5361-68C0-4BF5-80C8-F1E7BF92B2DB}"/>
          </ac:spMkLst>
        </pc:spChg>
      </pc:sldChg>
      <pc:sldChg chg="modSp add del mod">
        <pc:chgData name="Yago Bomfim" userId="16451795725be95c" providerId="LiveId" clId="{12BFE022-12F2-43FB-898A-B7C68E14D986}" dt="2023-05-31T23:19:32.805" v="173" actId="47"/>
        <pc:sldMkLst>
          <pc:docMk/>
          <pc:sldMk cId="3720204473" sldId="275"/>
        </pc:sldMkLst>
        <pc:spChg chg="mod">
          <ac:chgData name="Yago Bomfim" userId="16451795725be95c" providerId="LiveId" clId="{12BFE022-12F2-43FB-898A-B7C68E14D986}" dt="2023-05-31T23:16:32.637" v="148"/>
          <ac:spMkLst>
            <pc:docMk/>
            <pc:sldMk cId="3720204473" sldId="275"/>
            <ac:spMk id="3" creationId="{143F5361-68C0-4BF5-80C8-F1E7BF92B2DB}"/>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a:extLst>
              <a:ext uri="{FF2B5EF4-FFF2-40B4-BE49-F238E27FC236}">
                <a16:creationId xmlns:a16="http://schemas.microsoft.com/office/drawing/2014/main" id="{E947F2B1-E2BA-4CED-821E-46D9EECC59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a:extLst>
              <a:ext uri="{FF2B5EF4-FFF2-40B4-BE49-F238E27FC236}">
                <a16:creationId xmlns:a16="http://schemas.microsoft.com/office/drawing/2014/main" id="{DA25549B-65C1-4BEA-996B-FAC71F7089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AF5B266-F467-492B-9CB1-9D8DAE746656}" type="datetimeFigureOut">
              <a:rPr lang="pt-BR" smtClean="0"/>
              <a:t>31/05/2023</a:t>
            </a:fld>
            <a:endParaRPr lang="pt-BR"/>
          </a:p>
        </p:txBody>
      </p:sp>
      <p:sp>
        <p:nvSpPr>
          <p:cNvPr id="4" name="Espaço Reservado para Rodapé 3">
            <a:extLst>
              <a:ext uri="{FF2B5EF4-FFF2-40B4-BE49-F238E27FC236}">
                <a16:creationId xmlns:a16="http://schemas.microsoft.com/office/drawing/2014/main" id="{4B1A06E0-82A3-4C94-B558-074B3248DF5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5" name="Espaço Reservado para Número de Slide 4">
            <a:extLst>
              <a:ext uri="{FF2B5EF4-FFF2-40B4-BE49-F238E27FC236}">
                <a16:creationId xmlns:a16="http://schemas.microsoft.com/office/drawing/2014/main" id="{FC170E91-12FF-42BD-8BDC-7AF2690C420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D8A62FC-A62D-4526-B7F3-A3D1B8D07610}" type="slidenum">
              <a:rPr lang="pt-BR" smtClean="0"/>
              <a:t>‹nº›</a:t>
            </a:fld>
            <a:endParaRPr lang="pt-BR"/>
          </a:p>
        </p:txBody>
      </p:sp>
    </p:spTree>
    <p:extLst>
      <p:ext uri="{BB962C8B-B14F-4D97-AF65-F5344CB8AC3E}">
        <p14:creationId xmlns:p14="http://schemas.microsoft.com/office/powerpoint/2010/main" val="903298191"/>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png>
</file>

<file path=ppt/media/image12.png>
</file>

<file path=ppt/media/image13.png>
</file>

<file path=ppt/media/image14.pn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dirty="0"/>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2C4594-5209-43CD-867D-84E7774A7507}" type="datetimeFigureOut">
              <a:rPr lang="pt-BR" smtClean="0"/>
              <a:t>31/05/2023</a:t>
            </a:fld>
            <a:endParaRPr lang="pt-BR" dirty="0"/>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dirty="0"/>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pt-BR" noProof="0" dirty="0"/>
              <a:t>Editar estilos de texto Mestre</a:t>
            </a:r>
            <a:endParaRPr lang="pt-BR" dirty="0"/>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dirty="0"/>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D7D9D4-EF1E-4C2E-9DBA-ADFF91DD6475}" type="slidenum">
              <a:rPr lang="pt-BR" smtClean="0"/>
              <a:t>‹nº›</a:t>
            </a:fld>
            <a:endParaRPr lang="pt-BR" dirty="0"/>
          </a:p>
        </p:txBody>
      </p:sp>
    </p:spTree>
    <p:extLst>
      <p:ext uri="{BB962C8B-B14F-4D97-AF65-F5344CB8AC3E}">
        <p14:creationId xmlns:p14="http://schemas.microsoft.com/office/powerpoint/2010/main" val="1606482706"/>
      </p:ext>
    </p:extLst>
  </p:cSld>
  <p:clrMap bg1="lt1" tx1="dk1" bg2="lt2" tx2="dk2" accent1="accent1" accent2="accent2" accent3="accent3" accent4="accent4" accent5="accent5" accent6="accent6" hlink="hlink" folHlink="folHlink"/>
  <p:notesStyle>
    <a:lvl1pPr marL="0" marR="0" indent="0" algn="l" defTabSz="914400" rtl="0" eaLnBrk="1" fontAlgn="auto" latinLnBrk="0" hangingPunct="1">
      <a:lnSpc>
        <a:spcPct val="100000"/>
      </a:lnSpc>
      <a:spcBef>
        <a:spcPts val="0"/>
      </a:spcBef>
      <a:spcAft>
        <a:spcPts val="0"/>
      </a:spcAft>
      <a:buClrTx/>
      <a:buSzTx/>
      <a:buFontTx/>
      <a:buNone/>
      <a:tabLst/>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1</a:t>
            </a:fld>
            <a:endParaRPr lang="pt-BR"/>
          </a:p>
        </p:txBody>
      </p:sp>
    </p:spTree>
    <p:extLst>
      <p:ext uri="{BB962C8B-B14F-4D97-AF65-F5344CB8AC3E}">
        <p14:creationId xmlns:p14="http://schemas.microsoft.com/office/powerpoint/2010/main" val="39958708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10</a:t>
            </a:fld>
            <a:endParaRPr lang="pt-BR"/>
          </a:p>
        </p:txBody>
      </p:sp>
    </p:spTree>
    <p:extLst>
      <p:ext uri="{BB962C8B-B14F-4D97-AF65-F5344CB8AC3E}">
        <p14:creationId xmlns:p14="http://schemas.microsoft.com/office/powerpoint/2010/main" val="11272159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2</a:t>
            </a:fld>
            <a:endParaRPr lang="pt-BR"/>
          </a:p>
        </p:txBody>
      </p:sp>
    </p:spTree>
    <p:extLst>
      <p:ext uri="{BB962C8B-B14F-4D97-AF65-F5344CB8AC3E}">
        <p14:creationId xmlns:p14="http://schemas.microsoft.com/office/powerpoint/2010/main" val="23929953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3</a:t>
            </a:fld>
            <a:endParaRPr lang="pt-BR"/>
          </a:p>
        </p:txBody>
      </p:sp>
    </p:spTree>
    <p:extLst>
      <p:ext uri="{BB962C8B-B14F-4D97-AF65-F5344CB8AC3E}">
        <p14:creationId xmlns:p14="http://schemas.microsoft.com/office/powerpoint/2010/main" val="2897604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4</a:t>
            </a:fld>
            <a:endParaRPr lang="pt-BR"/>
          </a:p>
        </p:txBody>
      </p:sp>
    </p:spTree>
    <p:extLst>
      <p:ext uri="{BB962C8B-B14F-4D97-AF65-F5344CB8AC3E}">
        <p14:creationId xmlns:p14="http://schemas.microsoft.com/office/powerpoint/2010/main" val="4679903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5</a:t>
            </a:fld>
            <a:endParaRPr lang="pt-BR"/>
          </a:p>
        </p:txBody>
      </p:sp>
    </p:spTree>
    <p:extLst>
      <p:ext uri="{BB962C8B-B14F-4D97-AF65-F5344CB8AC3E}">
        <p14:creationId xmlns:p14="http://schemas.microsoft.com/office/powerpoint/2010/main" val="3756520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6</a:t>
            </a:fld>
            <a:endParaRPr lang="pt-BR"/>
          </a:p>
        </p:txBody>
      </p:sp>
    </p:spTree>
    <p:extLst>
      <p:ext uri="{BB962C8B-B14F-4D97-AF65-F5344CB8AC3E}">
        <p14:creationId xmlns:p14="http://schemas.microsoft.com/office/powerpoint/2010/main" val="2615387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7</a:t>
            </a:fld>
            <a:endParaRPr lang="pt-BR"/>
          </a:p>
        </p:txBody>
      </p:sp>
    </p:spTree>
    <p:extLst>
      <p:ext uri="{BB962C8B-B14F-4D97-AF65-F5344CB8AC3E}">
        <p14:creationId xmlns:p14="http://schemas.microsoft.com/office/powerpoint/2010/main" val="8516739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8</a:t>
            </a:fld>
            <a:endParaRPr lang="pt-BR"/>
          </a:p>
        </p:txBody>
      </p:sp>
    </p:spTree>
    <p:extLst>
      <p:ext uri="{BB962C8B-B14F-4D97-AF65-F5344CB8AC3E}">
        <p14:creationId xmlns:p14="http://schemas.microsoft.com/office/powerpoint/2010/main" val="6581382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a:p>
        </p:txBody>
      </p:sp>
      <p:sp>
        <p:nvSpPr>
          <p:cNvPr id="4" name="Espaço Reservado para Número de Slide 3"/>
          <p:cNvSpPr>
            <a:spLocks noGrp="1"/>
          </p:cNvSpPr>
          <p:nvPr>
            <p:ph type="sldNum" sz="quarter" idx="5"/>
          </p:nvPr>
        </p:nvSpPr>
        <p:spPr/>
        <p:txBody>
          <a:bodyPr/>
          <a:lstStyle/>
          <a:p>
            <a:fld id="{52D7D9D4-EF1E-4C2E-9DBA-ADFF91DD6475}" type="slidenum">
              <a:rPr lang="pt-BR" smtClean="0"/>
              <a:t>9</a:t>
            </a:fld>
            <a:endParaRPr lang="pt-BR"/>
          </a:p>
        </p:txBody>
      </p:sp>
    </p:spTree>
    <p:extLst>
      <p:ext uri="{BB962C8B-B14F-4D97-AF65-F5344CB8AC3E}">
        <p14:creationId xmlns:p14="http://schemas.microsoft.com/office/powerpoint/2010/main" val="9060350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pic>
        <p:nvPicPr>
          <p:cNvPr id="66" name="Imagem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upo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tângulo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orma livre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orma Livre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tângulo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orma livre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orma livre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orma livre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orma livre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orma livre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orma livre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orma livre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orma livre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orma livre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orma livre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orma livre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orma livre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orma livre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orma livre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orma livre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orma livre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orma livre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orma livre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orma livre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orma livre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orma livre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orma livre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orma livre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orma livre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tângulo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orma livre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orma livre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orma livre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orma livre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orma livre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orma livre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orma livre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orma livre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orma livre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orma livre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orma livre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tângulo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orma livre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orma livre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orma livre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orma livre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orma livre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orma livre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orma livre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orma livre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orma livre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orma livre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orma livre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orma livre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orma livre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ítulo 1"/>
          <p:cNvSpPr>
            <a:spLocks noGrp="1"/>
          </p:cNvSpPr>
          <p:nvPr>
            <p:ph type="ctrTitle" hasCustomPrompt="1"/>
          </p:nvPr>
        </p:nvSpPr>
        <p:spPr>
          <a:xfrm>
            <a:off x="1876424" y="1122363"/>
            <a:ext cx="8791575" cy="2387600"/>
          </a:xfrm>
        </p:spPr>
        <p:txBody>
          <a:bodyPr rtlCol="0" anchor="b">
            <a:normAutofit/>
          </a:bodyPr>
          <a:lstStyle>
            <a:lvl1pPr algn="l">
              <a:defRPr sz="4800"/>
            </a:lvl1pPr>
          </a:lstStyle>
          <a:p>
            <a:pPr rtl="0"/>
            <a:r>
              <a:rPr lang="pt-BR" noProof="0"/>
              <a:t>Clique para editar o estilo de título Mestre</a:t>
            </a:r>
          </a:p>
        </p:txBody>
      </p:sp>
      <p:sp>
        <p:nvSpPr>
          <p:cNvPr id="3" name="Subtítulo 2"/>
          <p:cNvSpPr>
            <a:spLocks noGrp="1"/>
          </p:cNvSpPr>
          <p:nvPr>
            <p:ph type="subTitle" idx="1" hasCustomPrompt="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pt-BR" noProof="0"/>
              <a:t>Clique para editar o estilo de subtítulo Mestre</a:t>
            </a:r>
          </a:p>
        </p:txBody>
      </p:sp>
      <p:sp>
        <p:nvSpPr>
          <p:cNvPr id="4" name="Espaço Reservado para Data 3"/>
          <p:cNvSpPr>
            <a:spLocks noGrp="1"/>
          </p:cNvSpPr>
          <p:nvPr>
            <p:ph type="dt" sz="half" idx="10"/>
          </p:nvPr>
        </p:nvSpPr>
        <p:spPr>
          <a:xfrm>
            <a:off x="7077511" y="5410201"/>
            <a:ext cx="2743200" cy="365125"/>
          </a:xfrm>
        </p:spPr>
        <p:txBody>
          <a:bodyPr rtlCol="0"/>
          <a:lstStyle/>
          <a:p>
            <a:pPr rtl="0"/>
            <a:fld id="{A36D024B-6521-43EE-B75B-026EF60BA7AA}" type="datetime1">
              <a:rPr lang="pt-BR" noProof="0" smtClean="0"/>
              <a:t>31/05/2023</a:t>
            </a:fld>
            <a:endParaRPr lang="pt-BR" noProof="0"/>
          </a:p>
        </p:txBody>
      </p:sp>
      <p:sp>
        <p:nvSpPr>
          <p:cNvPr id="5" name="Espaço reservado para rodapé 4"/>
          <p:cNvSpPr>
            <a:spLocks noGrp="1"/>
          </p:cNvSpPr>
          <p:nvPr>
            <p:ph type="ftr" sz="quarter" idx="11"/>
          </p:nvPr>
        </p:nvSpPr>
        <p:spPr>
          <a:xfrm>
            <a:off x="1876424" y="5410201"/>
            <a:ext cx="5124886" cy="365125"/>
          </a:xfrm>
        </p:spPr>
        <p:txBody>
          <a:bodyPr rtlCol="0"/>
          <a:lstStyle/>
          <a:p>
            <a:pPr rtl="0"/>
            <a:endParaRPr lang="pt-BR" noProof="0"/>
          </a:p>
        </p:txBody>
      </p:sp>
      <p:sp>
        <p:nvSpPr>
          <p:cNvPr id="6" name="Espaço reservado para o número do slide 5"/>
          <p:cNvSpPr>
            <a:spLocks noGrp="1"/>
          </p:cNvSpPr>
          <p:nvPr>
            <p:ph type="sldNum" sz="quarter" idx="12"/>
          </p:nvPr>
        </p:nvSpPr>
        <p:spPr>
          <a:xfrm>
            <a:off x="9896911" y="5410199"/>
            <a:ext cx="771089" cy="365125"/>
          </a:xfrm>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42142549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m Panorâmica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4304664"/>
            <a:ext cx="9912355" cy="819355"/>
          </a:xfrm>
        </p:spPr>
        <p:txBody>
          <a:bodyPr rtlCol="0" anchor="b">
            <a:normAutofit/>
          </a:bodyPr>
          <a:lstStyle>
            <a:lvl1pPr>
              <a:defRPr sz="3200"/>
            </a:lvl1pPr>
          </a:lstStyle>
          <a:p>
            <a:pPr rtl="0"/>
            <a:r>
              <a:rPr lang="pt-BR" noProof="0"/>
              <a:t>Clique para editar o estilo de título Mestre</a:t>
            </a:r>
          </a:p>
        </p:txBody>
      </p:sp>
      <p:sp>
        <p:nvSpPr>
          <p:cNvPr id="3" name="Espaço Reservado para Imagem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pt-BR" noProof="0"/>
              <a:t>Clique no ícone para adicionar uma imagem</a:t>
            </a:r>
          </a:p>
        </p:txBody>
      </p:sp>
      <p:sp>
        <p:nvSpPr>
          <p:cNvPr id="4" name="Espaço reservado para texto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Editar o texto Mestre</a:t>
            </a:r>
          </a:p>
        </p:txBody>
      </p:sp>
      <p:sp>
        <p:nvSpPr>
          <p:cNvPr id="5" name="Espaço Reservado para Data 4"/>
          <p:cNvSpPr>
            <a:spLocks noGrp="1"/>
          </p:cNvSpPr>
          <p:nvPr>
            <p:ph type="dt" sz="half" idx="10"/>
          </p:nvPr>
        </p:nvSpPr>
        <p:spPr/>
        <p:txBody>
          <a:bodyPr rtlCol="0"/>
          <a:lstStyle/>
          <a:p>
            <a:pPr rtl="0"/>
            <a:fld id="{F3D46644-0C8C-4B2E-8369-CCEA0EB26CA8}" type="datetime1">
              <a:rPr lang="pt-BR" noProof="0" smtClean="0"/>
              <a:t>31/05/2023</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21532846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56" y="609600"/>
            <a:ext cx="9905955" cy="3429000"/>
          </a:xfrm>
        </p:spPr>
        <p:txBody>
          <a:bodyPr rtlCol="0" anchor="ctr">
            <a:normAutofit/>
          </a:bodyPr>
          <a:lstStyle>
            <a:lvl1pPr>
              <a:defRPr sz="3600"/>
            </a:lvl1pPr>
          </a:lstStyle>
          <a:p>
            <a:pPr rtl="0"/>
            <a:r>
              <a:rPr lang="pt-BR" noProof="0"/>
              <a:t>Clique para editar o estilo de título Mestre</a:t>
            </a:r>
          </a:p>
        </p:txBody>
      </p:sp>
      <p:sp>
        <p:nvSpPr>
          <p:cNvPr id="4" name="Espaço reservado para texto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Editar estilos de texto Mestre</a:t>
            </a:r>
          </a:p>
        </p:txBody>
      </p:sp>
      <p:sp>
        <p:nvSpPr>
          <p:cNvPr id="5" name="Espaço Reservado para Data 4"/>
          <p:cNvSpPr>
            <a:spLocks noGrp="1"/>
          </p:cNvSpPr>
          <p:nvPr>
            <p:ph type="dt" sz="half" idx="10"/>
          </p:nvPr>
        </p:nvSpPr>
        <p:spPr/>
        <p:txBody>
          <a:bodyPr rtlCol="0"/>
          <a:lstStyle/>
          <a:p>
            <a:pPr rtl="0"/>
            <a:fld id="{7B5BEA7F-1AFB-49DD-A3F1-64E1620E51B2}" type="datetime1">
              <a:rPr lang="pt-BR" noProof="0" smtClean="0"/>
              <a:t>31/05/2023</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5424546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446212" y="609599"/>
            <a:ext cx="9302752" cy="2748429"/>
          </a:xfrm>
        </p:spPr>
        <p:txBody>
          <a:bodyPr rtlCol="0" anchor="ctr">
            <a:normAutofit/>
          </a:bodyPr>
          <a:lstStyle>
            <a:lvl1pPr>
              <a:defRPr sz="3600"/>
            </a:lvl1pPr>
          </a:lstStyle>
          <a:p>
            <a:pPr rtl="0"/>
            <a:r>
              <a:rPr lang="pt-BR" noProof="0"/>
              <a:t>Clique para editar o título Mestre</a:t>
            </a:r>
          </a:p>
        </p:txBody>
      </p:sp>
      <p:sp>
        <p:nvSpPr>
          <p:cNvPr id="12" name="Espaço Reservado para Texto 3"/>
          <p:cNvSpPr>
            <a:spLocks noGrp="1"/>
          </p:cNvSpPr>
          <p:nvPr>
            <p:ph type="body" sz="half" idx="13" hasCustomPrompt="1"/>
          </p:nvPr>
        </p:nvSpPr>
        <p:spPr>
          <a:xfrm>
            <a:off x="1720644" y="3365557"/>
            <a:ext cx="875229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Editar estilos de texto Mestre</a:t>
            </a:r>
          </a:p>
        </p:txBody>
      </p:sp>
      <p:sp>
        <p:nvSpPr>
          <p:cNvPr id="4" name="Espaço Reservado para Texto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Editar estilos de texto Mestre</a:t>
            </a:r>
          </a:p>
        </p:txBody>
      </p:sp>
      <p:sp>
        <p:nvSpPr>
          <p:cNvPr id="5" name="Espaço Reservado para Data 4"/>
          <p:cNvSpPr>
            <a:spLocks noGrp="1"/>
          </p:cNvSpPr>
          <p:nvPr>
            <p:ph type="dt" sz="half" idx="10"/>
          </p:nvPr>
        </p:nvSpPr>
        <p:spPr/>
        <p:txBody>
          <a:bodyPr rtlCol="0"/>
          <a:lstStyle/>
          <a:p>
            <a:pPr rtl="0"/>
            <a:fld id="{29A47D19-B5A2-4A09-8BCF-61189AC8F394}" type="datetime1">
              <a:rPr lang="pt-BR" noProof="0" smtClean="0"/>
              <a:t>31/05/2023</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
        <p:nvSpPr>
          <p:cNvPr id="60" name="Caixa de texto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0">
                <a:solidFill>
                  <a:schemeClr val="tx1"/>
                </a:solidFill>
                <a:effectLst/>
              </a:rPr>
              <a:t>"</a:t>
            </a:r>
          </a:p>
        </p:txBody>
      </p:sp>
      <p:sp>
        <p:nvSpPr>
          <p:cNvPr id="61" name="Caixa de texto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pt-BR" sz="8000" noProof="0">
                <a:solidFill>
                  <a:schemeClr val="tx1"/>
                </a:solidFill>
                <a:effectLst/>
              </a:rPr>
              <a:t>"</a:t>
            </a:r>
          </a:p>
        </p:txBody>
      </p:sp>
    </p:spTree>
    <p:extLst>
      <p:ext uri="{BB962C8B-B14F-4D97-AF65-F5344CB8AC3E}">
        <p14:creationId xmlns:p14="http://schemas.microsoft.com/office/powerpoint/2010/main" val="10052723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0" y="2134041"/>
            <a:ext cx="9906001" cy="2511835"/>
          </a:xfrm>
        </p:spPr>
        <p:txBody>
          <a:bodyPr rtlCol="0" anchor="b">
            <a:normAutofit/>
          </a:bodyPr>
          <a:lstStyle>
            <a:lvl1pPr>
              <a:defRPr sz="3600"/>
            </a:lvl1pPr>
          </a:lstStyle>
          <a:p>
            <a:pPr rtl="0"/>
            <a:r>
              <a:rPr lang="pt-BR" noProof="0"/>
              <a:t>Clique para editar o estilo de título Mestre</a:t>
            </a:r>
          </a:p>
        </p:txBody>
      </p:sp>
      <p:sp>
        <p:nvSpPr>
          <p:cNvPr id="4" name="Espaço reservado para texto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Editar o texto Mestre</a:t>
            </a:r>
          </a:p>
        </p:txBody>
      </p:sp>
      <p:sp>
        <p:nvSpPr>
          <p:cNvPr id="5" name="Espaço Reservado para Data 4"/>
          <p:cNvSpPr>
            <a:spLocks noGrp="1"/>
          </p:cNvSpPr>
          <p:nvPr>
            <p:ph type="dt" sz="half" idx="10"/>
          </p:nvPr>
        </p:nvSpPr>
        <p:spPr/>
        <p:txBody>
          <a:bodyPr rtlCol="0"/>
          <a:lstStyle/>
          <a:p>
            <a:pPr rtl="0"/>
            <a:fld id="{649D303F-115C-4AB0-BF64-F84AF60E4332}" type="datetime1">
              <a:rPr lang="pt-BR" noProof="0" smtClean="0"/>
              <a:t>31/05/2023</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1405531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na 3">
    <p:spTree>
      <p:nvGrpSpPr>
        <p:cNvPr id="1" name=""/>
        <p:cNvGrpSpPr/>
        <p:nvPr/>
      </p:nvGrpSpPr>
      <p:grpSpPr>
        <a:xfrm>
          <a:off x="0" y="0"/>
          <a:ext cx="0" cy="0"/>
          <a:chOff x="0" y="0"/>
          <a:chExt cx="0" cy="0"/>
        </a:xfrm>
      </p:grpSpPr>
      <p:sp>
        <p:nvSpPr>
          <p:cNvPr id="15" name="Título 1"/>
          <p:cNvSpPr>
            <a:spLocks noGrp="1"/>
          </p:cNvSpPr>
          <p:nvPr>
            <p:ph type="title" hasCustomPrompt="1"/>
          </p:nvPr>
        </p:nvSpPr>
        <p:spPr>
          <a:xfrm>
            <a:off x="1141413" y="609600"/>
            <a:ext cx="9905998" cy="1905000"/>
          </a:xfrm>
        </p:spPr>
        <p:txBody>
          <a:bodyPr rtlCol="0"/>
          <a:lstStyle/>
          <a:p>
            <a:pPr rtl="0"/>
            <a:r>
              <a:rPr lang="pt-BR" noProof="0"/>
              <a:t>Clique para editar o estilo de título Mestre</a:t>
            </a:r>
          </a:p>
        </p:txBody>
      </p:sp>
      <p:sp>
        <p:nvSpPr>
          <p:cNvPr id="7" name="Espaço Reservado para Texto 2"/>
          <p:cNvSpPr>
            <a:spLocks noGrp="1"/>
          </p:cNvSpPr>
          <p:nvPr>
            <p:ph type="body" idx="1" hasCustomPrompt="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Editar estilos de texto Mestre</a:t>
            </a:r>
          </a:p>
        </p:txBody>
      </p:sp>
      <p:sp>
        <p:nvSpPr>
          <p:cNvPr id="8" name="Espaço Reservado para Texto 3"/>
          <p:cNvSpPr>
            <a:spLocks noGrp="1"/>
          </p:cNvSpPr>
          <p:nvPr>
            <p:ph type="body" sz="half" idx="15" hasCustomPrompt="1"/>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Editar estilos de texto Mestre</a:t>
            </a:r>
          </a:p>
        </p:txBody>
      </p:sp>
      <p:sp>
        <p:nvSpPr>
          <p:cNvPr id="9" name="Espaço Reservado para Texto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Editar estilos de texto Mestre</a:t>
            </a:r>
          </a:p>
        </p:txBody>
      </p:sp>
      <p:sp>
        <p:nvSpPr>
          <p:cNvPr id="10" name="Espaço Reservado para Texto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Editar estilos de texto Mestre</a:t>
            </a:r>
          </a:p>
        </p:txBody>
      </p:sp>
      <p:sp>
        <p:nvSpPr>
          <p:cNvPr id="11" name="Espaço Reservado para Texto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Editar estilos de texto Mestre</a:t>
            </a:r>
          </a:p>
        </p:txBody>
      </p:sp>
      <p:sp>
        <p:nvSpPr>
          <p:cNvPr id="12" name="Espaço Reservado para Texto 3"/>
          <p:cNvSpPr>
            <a:spLocks noGrp="1"/>
          </p:cNvSpPr>
          <p:nvPr>
            <p:ph type="body" sz="half" idx="17" hasCustomPrompt="1"/>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Editar estilos de texto Mestre</a:t>
            </a:r>
          </a:p>
        </p:txBody>
      </p:sp>
      <p:sp>
        <p:nvSpPr>
          <p:cNvPr id="3" name="Espaço Reservado para Data 2"/>
          <p:cNvSpPr>
            <a:spLocks noGrp="1"/>
          </p:cNvSpPr>
          <p:nvPr>
            <p:ph type="dt" sz="half" idx="10"/>
          </p:nvPr>
        </p:nvSpPr>
        <p:spPr/>
        <p:txBody>
          <a:bodyPr rtlCol="0"/>
          <a:lstStyle/>
          <a:p>
            <a:pPr rtl="0"/>
            <a:fld id="{E4196294-876E-45EB-8002-578B34D9D72B}" type="datetime1">
              <a:rPr lang="pt-BR" noProof="0" smtClean="0"/>
              <a:t>31/05/2023</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426960505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na de imagem 3">
    <p:spTree>
      <p:nvGrpSpPr>
        <p:cNvPr id="1" name=""/>
        <p:cNvGrpSpPr/>
        <p:nvPr/>
      </p:nvGrpSpPr>
      <p:grpSpPr>
        <a:xfrm>
          <a:off x="0" y="0"/>
          <a:ext cx="0" cy="0"/>
          <a:chOff x="0" y="0"/>
          <a:chExt cx="0" cy="0"/>
        </a:xfrm>
      </p:grpSpPr>
      <p:sp>
        <p:nvSpPr>
          <p:cNvPr id="30" name="Título 1"/>
          <p:cNvSpPr>
            <a:spLocks noGrp="1"/>
          </p:cNvSpPr>
          <p:nvPr>
            <p:ph type="title"/>
          </p:nvPr>
        </p:nvSpPr>
        <p:spPr>
          <a:xfrm>
            <a:off x="1141411" y="609600"/>
            <a:ext cx="9905999" cy="1905000"/>
          </a:xfrm>
        </p:spPr>
        <p:txBody>
          <a:bodyPr rtlCol="0"/>
          <a:lstStyle/>
          <a:p>
            <a:pPr rtl="0"/>
            <a:r>
              <a:rPr lang="pt-BR" noProof="0"/>
              <a:t>Clique para editar o título Mestre</a:t>
            </a:r>
          </a:p>
        </p:txBody>
      </p:sp>
      <p:sp>
        <p:nvSpPr>
          <p:cNvPr id="19" name="Espaço Reservado para Texto 2"/>
          <p:cNvSpPr>
            <a:spLocks noGrp="1"/>
          </p:cNvSpPr>
          <p:nvPr>
            <p:ph type="body" idx="1" hasCustomPrompt="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a:t>Editar estilos de texto Mestre</a:t>
            </a:r>
          </a:p>
        </p:txBody>
      </p:sp>
      <p:sp>
        <p:nvSpPr>
          <p:cNvPr id="20" name="Espaço reservado para imagem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0"/>
              <a:t>Clique no ícone para adicionar uma imagem</a:t>
            </a:r>
          </a:p>
        </p:txBody>
      </p:sp>
      <p:sp>
        <p:nvSpPr>
          <p:cNvPr id="21" name="Espaço Reservado para Texto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Editar estilos de texto Mestre</a:t>
            </a:r>
          </a:p>
        </p:txBody>
      </p:sp>
      <p:sp>
        <p:nvSpPr>
          <p:cNvPr id="22" name="Espaço Reservado para Texto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dirty="0"/>
              <a:t>Editar estilos de texto Mestre</a:t>
            </a:r>
          </a:p>
        </p:txBody>
      </p:sp>
      <p:sp>
        <p:nvSpPr>
          <p:cNvPr id="23" name="Espaço Reservado para Imagem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0"/>
              <a:t>Clique no ícone para adicionar uma imagem</a:t>
            </a:r>
          </a:p>
        </p:txBody>
      </p:sp>
      <p:sp>
        <p:nvSpPr>
          <p:cNvPr id="24" name="Espaço Reservado para Texto 3"/>
          <p:cNvSpPr>
            <a:spLocks noGrp="1"/>
          </p:cNvSpPr>
          <p:nvPr>
            <p:ph type="body" sz="half" idx="19" hasCustomPrompt="1"/>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Editar estilos de texto Mestre</a:t>
            </a:r>
          </a:p>
        </p:txBody>
      </p:sp>
      <p:sp>
        <p:nvSpPr>
          <p:cNvPr id="25" name="Espaço reservado para texto 4"/>
          <p:cNvSpPr>
            <a:spLocks noGrp="1"/>
          </p:cNvSpPr>
          <p:nvPr>
            <p:ph type="body" sz="quarter" idx="13" hasCustomPrompt="1"/>
          </p:nvPr>
        </p:nvSpPr>
        <p:spPr>
          <a:xfrm>
            <a:off x="7852567" y="4404595"/>
            <a:ext cx="3190741" cy="576262"/>
          </a:xfrm>
        </p:spPr>
        <p:txBody>
          <a:bodyPr rtlCol="0" anchor="b">
            <a:noAutofit/>
          </a:bodyPr>
          <a:lstStyle>
            <a:lvl1pPr marL="0" indent="0" rtl="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dirty="0"/>
              <a:t>Editar estilos de texto Mestre</a:t>
            </a:r>
          </a:p>
        </p:txBody>
      </p:sp>
      <p:sp>
        <p:nvSpPr>
          <p:cNvPr id="26" name="Espaço Reservado para Imagem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pt-BR" noProof="0"/>
              <a:t>Clique no ícone para adicionar uma imagem</a:t>
            </a:r>
          </a:p>
        </p:txBody>
      </p:sp>
      <p:sp>
        <p:nvSpPr>
          <p:cNvPr id="27" name="Espaço Reservado para Texto 3"/>
          <p:cNvSpPr>
            <a:spLocks noGrp="1"/>
          </p:cNvSpPr>
          <p:nvPr>
            <p:ph type="body" sz="half" idx="20" hasCustomPrompt="1"/>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pt-BR" noProof="0"/>
              <a:t>Editar estilos de texto Mestre</a:t>
            </a:r>
          </a:p>
        </p:txBody>
      </p:sp>
      <p:sp>
        <p:nvSpPr>
          <p:cNvPr id="3" name="Espaço Reservado para Data 2"/>
          <p:cNvSpPr>
            <a:spLocks noGrp="1"/>
          </p:cNvSpPr>
          <p:nvPr>
            <p:ph type="dt" sz="half" idx="10"/>
          </p:nvPr>
        </p:nvSpPr>
        <p:spPr/>
        <p:txBody>
          <a:bodyPr rtlCol="0"/>
          <a:lstStyle/>
          <a:p>
            <a:pPr rtl="0"/>
            <a:fld id="{1848C094-59C3-4D57-80C2-C16021DBB375}" type="datetime1">
              <a:rPr lang="pt-BR" noProof="0" smtClean="0"/>
              <a:t>31/05/2023</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3820160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texto vertical 2"/>
          <p:cNvSpPr>
            <a:spLocks noGrp="1"/>
          </p:cNvSpPr>
          <p:nvPr>
            <p:ph type="body" orient="vert" idx="1" hasCustomPrompt="1"/>
          </p:nvPr>
        </p:nvSpPr>
        <p:spPr/>
        <p:txBody>
          <a:bodyPr vert="eaVert" rtlCol="0" anchor="t"/>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88E65B06-1465-42AE-BF94-C0F0F1ABA3D0}" type="datetime1">
              <a:rPr lang="pt-BR" noProof="0" smtClean="0"/>
              <a:t>31/05/2023</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63605348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Título vertical 1"/>
          <p:cNvSpPr>
            <a:spLocks noGrp="1"/>
          </p:cNvSpPr>
          <p:nvPr>
            <p:ph type="title" orient="vert" hasCustomPrompt="1"/>
          </p:nvPr>
        </p:nvSpPr>
        <p:spPr>
          <a:xfrm>
            <a:off x="9042400" y="609599"/>
            <a:ext cx="2005011" cy="5181601"/>
          </a:xfrm>
        </p:spPr>
        <p:txBody>
          <a:bodyPr vert="eaVert" rtlCol="0"/>
          <a:lstStyle/>
          <a:p>
            <a:pPr rtl="0"/>
            <a:r>
              <a:rPr lang="pt-BR" noProof="0"/>
              <a:t>Clique para editar o estilo de título Mestre</a:t>
            </a:r>
          </a:p>
        </p:txBody>
      </p:sp>
      <p:sp>
        <p:nvSpPr>
          <p:cNvPr id="3" name="Espaço reservado para texto vertical 2"/>
          <p:cNvSpPr>
            <a:spLocks noGrp="1"/>
          </p:cNvSpPr>
          <p:nvPr>
            <p:ph type="body" orient="vert" idx="1" hasCustomPrompt="1"/>
          </p:nvPr>
        </p:nvSpPr>
        <p:spPr>
          <a:xfrm>
            <a:off x="1141410" y="609599"/>
            <a:ext cx="7748590" cy="5181601"/>
          </a:xfrm>
        </p:spPr>
        <p:txBody>
          <a:bodyPr vert="eaVert" rtlCol="0"/>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4B04C83B-3B65-45AF-99D0-468CEDD0DC72}" type="datetime1">
              <a:rPr lang="pt-BR" noProof="0" smtClean="0"/>
              <a:t>31/05/2023</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21870629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conteúdo 2"/>
          <p:cNvSpPr>
            <a:spLocks noGrp="1"/>
          </p:cNvSpPr>
          <p:nvPr>
            <p:ph idx="1" hasCustomPrompt="1"/>
          </p:nvPr>
        </p:nvSpPr>
        <p:spPr/>
        <p:txBody>
          <a:bodyPr rtlCol="0"/>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Data 3"/>
          <p:cNvSpPr>
            <a:spLocks noGrp="1"/>
          </p:cNvSpPr>
          <p:nvPr>
            <p:ph type="dt" sz="half" idx="10"/>
          </p:nvPr>
        </p:nvSpPr>
        <p:spPr/>
        <p:txBody>
          <a:bodyPr rtlCol="0"/>
          <a:lstStyle/>
          <a:p>
            <a:pPr rtl="0"/>
            <a:fld id="{B0C596BE-B23C-4E59-BC1A-9483DC8394B5}" type="datetime1">
              <a:rPr lang="pt-BR" noProof="0" smtClean="0"/>
              <a:t>31/05/2023</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4008808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1411" y="1419226"/>
            <a:ext cx="9906000" cy="2852737"/>
          </a:xfrm>
        </p:spPr>
        <p:txBody>
          <a:bodyPr rtlCol="0" anchor="b">
            <a:normAutofit/>
          </a:bodyPr>
          <a:lstStyle>
            <a:lvl1pPr>
              <a:defRPr sz="3600"/>
            </a:lvl1pPr>
          </a:lstStyle>
          <a:p>
            <a:pPr rtl="0"/>
            <a:r>
              <a:rPr lang="pt-BR" noProof="0"/>
              <a:t>Clique para editar o estilo de título Mestre</a:t>
            </a:r>
          </a:p>
        </p:txBody>
      </p:sp>
      <p:sp>
        <p:nvSpPr>
          <p:cNvPr id="3" name="Espaço Reservado para Texto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pt-BR" noProof="0"/>
              <a:t>Editar estilos de texto Mestre</a:t>
            </a:r>
          </a:p>
        </p:txBody>
      </p:sp>
      <p:sp>
        <p:nvSpPr>
          <p:cNvPr id="4" name="Espaço Reservado para Data 3"/>
          <p:cNvSpPr>
            <a:spLocks noGrp="1"/>
          </p:cNvSpPr>
          <p:nvPr>
            <p:ph type="dt" sz="half" idx="10"/>
          </p:nvPr>
        </p:nvSpPr>
        <p:spPr/>
        <p:txBody>
          <a:bodyPr rtlCol="0"/>
          <a:lstStyle/>
          <a:p>
            <a:pPr rtl="0"/>
            <a:fld id="{8FD7BE37-C264-483A-9871-139F2D8C2CAC}" type="datetime1">
              <a:rPr lang="pt-BR" noProof="0" smtClean="0"/>
              <a:t>31/05/2023</a:t>
            </a:fld>
            <a:endParaRPr lang="pt-BR" noProof="0"/>
          </a:p>
        </p:txBody>
      </p:sp>
      <p:sp>
        <p:nvSpPr>
          <p:cNvPr id="5" name="Espaço Reservado para Rodapé 4"/>
          <p:cNvSpPr>
            <a:spLocks noGrp="1"/>
          </p:cNvSpPr>
          <p:nvPr>
            <p:ph type="ftr" sz="quarter" idx="11"/>
          </p:nvPr>
        </p:nvSpPr>
        <p:spPr/>
        <p:txBody>
          <a:bodyPr rtlCol="0"/>
          <a:lstStyle/>
          <a:p>
            <a:pPr rtl="0"/>
            <a:endParaRPr lang="pt-BR" noProof="0"/>
          </a:p>
        </p:txBody>
      </p:sp>
      <p:sp>
        <p:nvSpPr>
          <p:cNvPr id="6" name="Espaço Reservado para o Número do Slide 5"/>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474279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is conteúd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conteúdo 2"/>
          <p:cNvSpPr>
            <a:spLocks noGrp="1"/>
          </p:cNvSpPr>
          <p:nvPr>
            <p:ph sz="half" idx="1" hasCustomPrompt="1"/>
          </p:nvPr>
        </p:nvSpPr>
        <p:spPr>
          <a:xfrm>
            <a:off x="1141410" y="2249486"/>
            <a:ext cx="4878389" cy="3541714"/>
          </a:xfrm>
        </p:spPr>
        <p:txBody>
          <a:bodyPr rtlCol="0"/>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conteúdo 3"/>
          <p:cNvSpPr>
            <a:spLocks noGrp="1"/>
          </p:cNvSpPr>
          <p:nvPr>
            <p:ph sz="half" idx="2" hasCustomPrompt="1"/>
          </p:nvPr>
        </p:nvSpPr>
        <p:spPr>
          <a:xfrm>
            <a:off x="6172200" y="2249486"/>
            <a:ext cx="4875211" cy="3541714"/>
          </a:xfrm>
        </p:spPr>
        <p:txBody>
          <a:bodyPr rtlCol="0"/>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5" name="Espaço Reservado para Data 4"/>
          <p:cNvSpPr>
            <a:spLocks noGrp="1"/>
          </p:cNvSpPr>
          <p:nvPr>
            <p:ph type="dt" sz="half" idx="10"/>
          </p:nvPr>
        </p:nvSpPr>
        <p:spPr/>
        <p:txBody>
          <a:bodyPr rtlCol="0"/>
          <a:lstStyle/>
          <a:p>
            <a:pPr rtl="0"/>
            <a:fld id="{9CBF9FE5-D85B-40F6-BDA0-C55FD244BAE0}" type="datetime1">
              <a:rPr lang="pt-BR" noProof="0" smtClean="0"/>
              <a:t>31/05/2023</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201615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1141411" y="619126"/>
            <a:ext cx="9906000" cy="1477961"/>
          </a:xfrm>
        </p:spPr>
        <p:txBody>
          <a:bodyPr rtlCol="0"/>
          <a:lstStyle/>
          <a:p>
            <a:pPr rtl="0"/>
            <a:r>
              <a:rPr lang="pt-BR" noProof="0"/>
              <a:t>Clique para editar o título Mestre</a:t>
            </a:r>
          </a:p>
        </p:txBody>
      </p:sp>
      <p:sp>
        <p:nvSpPr>
          <p:cNvPr id="3" name="Espaço Reservado para Texto 2"/>
          <p:cNvSpPr>
            <a:spLocks noGrp="1"/>
          </p:cNvSpPr>
          <p:nvPr>
            <p:ph type="body" idx="1" hasCustomPrompt="1"/>
          </p:nvPr>
        </p:nvSpPr>
        <p:spPr>
          <a:xfrm>
            <a:off x="1141411" y="2249486"/>
            <a:ext cx="487839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dirty="0"/>
              <a:t>Editar estilos de texto Mestre</a:t>
            </a:r>
          </a:p>
        </p:txBody>
      </p:sp>
      <p:sp>
        <p:nvSpPr>
          <p:cNvPr id="4" name="Espaço reservado para conteúdo 3"/>
          <p:cNvSpPr>
            <a:spLocks noGrp="1"/>
          </p:cNvSpPr>
          <p:nvPr>
            <p:ph sz="half" idx="2" hasCustomPrompt="1"/>
          </p:nvPr>
        </p:nvSpPr>
        <p:spPr>
          <a:xfrm>
            <a:off x="1141410" y="3073397"/>
            <a:ext cx="4878391" cy="2717801"/>
          </a:xfrm>
        </p:spPr>
        <p:txBody>
          <a:bodyPr rtlCol="0"/>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5" name="Espaço reservado para texto 4"/>
          <p:cNvSpPr>
            <a:spLocks noGrp="1"/>
          </p:cNvSpPr>
          <p:nvPr>
            <p:ph type="body" sz="quarter" idx="3" hasCustomPrompt="1"/>
          </p:nvPr>
        </p:nvSpPr>
        <p:spPr>
          <a:xfrm>
            <a:off x="6172200" y="2249485"/>
            <a:ext cx="4875210" cy="823912"/>
          </a:xfrm>
        </p:spPr>
        <p:txBody>
          <a:bodyPr rtlCol="0" anchor="b"/>
          <a:lstStyle>
            <a:lvl1pPr marL="0" indent="0" rtl="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pt-BR" noProof="0" dirty="0"/>
              <a:t>Editar estilos de texto Mestre</a:t>
            </a:r>
          </a:p>
        </p:txBody>
      </p:sp>
      <p:sp>
        <p:nvSpPr>
          <p:cNvPr id="6" name="Espaço reservado para conteúdo 5"/>
          <p:cNvSpPr>
            <a:spLocks noGrp="1"/>
          </p:cNvSpPr>
          <p:nvPr>
            <p:ph sz="quarter" idx="4" hasCustomPrompt="1"/>
          </p:nvPr>
        </p:nvSpPr>
        <p:spPr>
          <a:xfrm>
            <a:off x="6172200" y="3073397"/>
            <a:ext cx="4875210" cy="2717801"/>
          </a:xfrm>
        </p:spPr>
        <p:txBody>
          <a:bodyPr rtlCol="0"/>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7" name="Espaço Reservado para Data 6"/>
          <p:cNvSpPr>
            <a:spLocks noGrp="1"/>
          </p:cNvSpPr>
          <p:nvPr>
            <p:ph type="dt" sz="half" idx="10"/>
          </p:nvPr>
        </p:nvSpPr>
        <p:spPr/>
        <p:txBody>
          <a:bodyPr rtlCol="0"/>
          <a:lstStyle/>
          <a:p>
            <a:pPr rtl="0"/>
            <a:fld id="{D31AF743-7AA7-4A27-A8F7-F31693243353}" type="datetime1">
              <a:rPr lang="pt-BR" noProof="0" smtClean="0"/>
              <a:t>31/05/2023</a:t>
            </a:fld>
            <a:endParaRPr lang="pt-BR" noProof="0"/>
          </a:p>
        </p:txBody>
      </p:sp>
      <p:sp>
        <p:nvSpPr>
          <p:cNvPr id="8" name="Espaço Reservado para Rodapé 7"/>
          <p:cNvSpPr>
            <a:spLocks noGrp="1"/>
          </p:cNvSpPr>
          <p:nvPr>
            <p:ph type="ftr" sz="quarter" idx="11"/>
          </p:nvPr>
        </p:nvSpPr>
        <p:spPr/>
        <p:txBody>
          <a:bodyPr rtlCol="0"/>
          <a:lstStyle/>
          <a:p>
            <a:pPr rtl="0"/>
            <a:endParaRPr lang="pt-BR" noProof="0"/>
          </a:p>
        </p:txBody>
      </p:sp>
      <p:sp>
        <p:nvSpPr>
          <p:cNvPr id="9" name="Espaço Reservado para o Número do Slide 8"/>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40820541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p>
            <a:pPr rtl="0"/>
            <a:r>
              <a:rPr lang="pt-BR" noProof="0"/>
              <a:t>Clique para editar o estilo de título Mestre</a:t>
            </a:r>
          </a:p>
        </p:txBody>
      </p:sp>
      <p:sp>
        <p:nvSpPr>
          <p:cNvPr id="3" name="Espaço Reservado para Data 2"/>
          <p:cNvSpPr>
            <a:spLocks noGrp="1"/>
          </p:cNvSpPr>
          <p:nvPr>
            <p:ph type="dt" sz="half" idx="10"/>
          </p:nvPr>
        </p:nvSpPr>
        <p:spPr/>
        <p:txBody>
          <a:bodyPr rtlCol="0"/>
          <a:lstStyle/>
          <a:p>
            <a:pPr rtl="0"/>
            <a:fld id="{501EAB95-A7A3-4242-8365-938AB69D927B}" type="datetime1">
              <a:rPr lang="pt-BR" noProof="0" smtClean="0"/>
              <a:t>31/05/2023</a:t>
            </a:fld>
            <a:endParaRPr lang="pt-BR" noProof="0"/>
          </a:p>
        </p:txBody>
      </p:sp>
      <p:sp>
        <p:nvSpPr>
          <p:cNvPr id="4" name="Espaço Reservado para Rodapé 3"/>
          <p:cNvSpPr>
            <a:spLocks noGrp="1"/>
          </p:cNvSpPr>
          <p:nvPr>
            <p:ph type="ftr" sz="quarter" idx="11"/>
          </p:nvPr>
        </p:nvSpPr>
        <p:spPr/>
        <p:txBody>
          <a:bodyPr rtlCol="0"/>
          <a:lstStyle/>
          <a:p>
            <a:pPr rtl="0"/>
            <a:endParaRPr lang="pt-BR" noProof="0"/>
          </a:p>
        </p:txBody>
      </p:sp>
      <p:sp>
        <p:nvSpPr>
          <p:cNvPr id="5" name="Espaço Reservado para o Número do Slide 4"/>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29566226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rtlCol="0"/>
          <a:lstStyle/>
          <a:p>
            <a:pPr rtl="0"/>
            <a:fld id="{17E8544A-C266-48C9-A6C9-13B162D21F47}" type="datetime1">
              <a:rPr lang="pt-BR" noProof="0" smtClean="0"/>
              <a:t>31/05/2023</a:t>
            </a:fld>
            <a:endParaRPr lang="pt-BR" noProof="0"/>
          </a:p>
        </p:txBody>
      </p:sp>
      <p:sp>
        <p:nvSpPr>
          <p:cNvPr id="3" name="Espaço Reservado para Rodapé 2"/>
          <p:cNvSpPr>
            <a:spLocks noGrp="1"/>
          </p:cNvSpPr>
          <p:nvPr>
            <p:ph type="ftr" sz="quarter" idx="11"/>
          </p:nvPr>
        </p:nvSpPr>
        <p:spPr/>
        <p:txBody>
          <a:bodyPr rtlCol="0"/>
          <a:lstStyle/>
          <a:p>
            <a:pPr rtl="0"/>
            <a:endParaRPr lang="pt-BR" noProof="0"/>
          </a:p>
        </p:txBody>
      </p:sp>
      <p:sp>
        <p:nvSpPr>
          <p:cNvPr id="4" name="Espaço reservado para o número do slide 3"/>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4841419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hasCustomPrompt="1"/>
          </p:nvPr>
        </p:nvSpPr>
        <p:spPr>
          <a:xfrm>
            <a:off x="1146705" y="609601"/>
            <a:ext cx="3856037" cy="1639884"/>
          </a:xfrm>
        </p:spPr>
        <p:txBody>
          <a:bodyPr rtlCol="0" anchor="b"/>
          <a:lstStyle>
            <a:lvl1pPr>
              <a:defRPr sz="3200"/>
            </a:lvl1pPr>
          </a:lstStyle>
          <a:p>
            <a:pPr rtl="0"/>
            <a:r>
              <a:rPr lang="pt-BR" noProof="0"/>
              <a:t>Clique para editar o estilo de título Mestre</a:t>
            </a:r>
          </a:p>
        </p:txBody>
      </p:sp>
      <p:sp>
        <p:nvSpPr>
          <p:cNvPr id="3" name="Espaço reservado para conteúdo 2"/>
          <p:cNvSpPr>
            <a:spLocks noGrp="1"/>
          </p:cNvSpPr>
          <p:nvPr>
            <p:ph idx="1" hasCustomPrompt="1"/>
          </p:nvPr>
        </p:nvSpPr>
        <p:spPr>
          <a:xfrm>
            <a:off x="5156200" y="592666"/>
            <a:ext cx="5891209" cy="5198534"/>
          </a:xfrm>
        </p:spPr>
        <p:txBody>
          <a:bodyPr rtlCol="0" anchor="ctr"/>
          <a:lstStyle/>
          <a:p>
            <a:pPr lvl="0" rtl="0"/>
            <a:r>
              <a:rPr lang="pt-BR" noProof="0"/>
              <a:t>Editar estilos de texto Mestre</a:t>
            </a:r>
          </a:p>
          <a:p>
            <a:pPr lvl="1" rtl="0"/>
            <a:r>
              <a:rPr lang="pt-BR" noProof="0"/>
              <a:t>Segundo nível</a:t>
            </a:r>
          </a:p>
          <a:p>
            <a:pPr lvl="2" rtl="0"/>
            <a:r>
              <a:rPr lang="pt-BR" noProof="0"/>
              <a:t>Terceiro nível</a:t>
            </a:r>
          </a:p>
          <a:p>
            <a:pPr lvl="3" rtl="0"/>
            <a:r>
              <a:rPr lang="pt-BR" noProof="0"/>
              <a:t>Quarto nível</a:t>
            </a:r>
          </a:p>
          <a:p>
            <a:pPr lvl="4" rtl="0"/>
            <a:r>
              <a:rPr lang="pt-BR" noProof="0"/>
              <a:t>Quinto nível</a:t>
            </a:r>
          </a:p>
        </p:txBody>
      </p:sp>
      <p:sp>
        <p:nvSpPr>
          <p:cNvPr id="4" name="Espaço reservado para texto 3"/>
          <p:cNvSpPr>
            <a:spLocks noGrp="1"/>
          </p:cNvSpPr>
          <p:nvPr>
            <p:ph type="body" sz="half" idx="2" hasCustomPrompt="1"/>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Editar estilos de texto Mestre</a:t>
            </a:r>
          </a:p>
        </p:txBody>
      </p:sp>
      <p:sp>
        <p:nvSpPr>
          <p:cNvPr id="5" name="Espaço Reservado para Data 4"/>
          <p:cNvSpPr>
            <a:spLocks noGrp="1"/>
          </p:cNvSpPr>
          <p:nvPr>
            <p:ph type="dt" sz="half" idx="10"/>
          </p:nvPr>
        </p:nvSpPr>
        <p:spPr/>
        <p:txBody>
          <a:bodyPr rtlCol="0"/>
          <a:lstStyle/>
          <a:p>
            <a:pPr rtl="0"/>
            <a:fld id="{4F205157-E6F1-45B4-B896-DE2A344F09C6}" type="datetime1">
              <a:rPr lang="pt-BR" noProof="0" smtClean="0"/>
              <a:t>31/05/2023</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2069401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1141413" y="609600"/>
            <a:ext cx="5934508" cy="1639886"/>
          </a:xfrm>
        </p:spPr>
        <p:txBody>
          <a:bodyPr rtlCol="0" anchor="b"/>
          <a:lstStyle>
            <a:lvl1pPr>
              <a:defRPr sz="3200"/>
            </a:lvl1pPr>
          </a:lstStyle>
          <a:p>
            <a:pPr rtl="0"/>
            <a:r>
              <a:rPr lang="pt-BR" noProof="0"/>
              <a:t>Clique para editar o título Mestre</a:t>
            </a:r>
          </a:p>
        </p:txBody>
      </p:sp>
      <p:sp>
        <p:nvSpPr>
          <p:cNvPr id="3" name="Espaço reservado para imagem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pt-BR" noProof="0"/>
              <a:t>Clique no ícone para adicionar uma imagem</a:t>
            </a:r>
          </a:p>
        </p:txBody>
      </p:sp>
      <p:sp>
        <p:nvSpPr>
          <p:cNvPr id="4" name="Espaço reservado para texto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pt-BR" noProof="0"/>
              <a:t>Editar estilos de texto Mestre</a:t>
            </a:r>
          </a:p>
        </p:txBody>
      </p:sp>
      <p:sp>
        <p:nvSpPr>
          <p:cNvPr id="5" name="Espaço Reservado para Data 4"/>
          <p:cNvSpPr>
            <a:spLocks noGrp="1"/>
          </p:cNvSpPr>
          <p:nvPr>
            <p:ph type="dt" sz="half" idx="10"/>
          </p:nvPr>
        </p:nvSpPr>
        <p:spPr/>
        <p:txBody>
          <a:bodyPr rtlCol="0"/>
          <a:lstStyle/>
          <a:p>
            <a:pPr rtl="0"/>
            <a:fld id="{F71F8E9B-B567-4425-A671-20F07253D543}" type="datetime1">
              <a:rPr lang="pt-BR" noProof="0" smtClean="0"/>
              <a:t>31/05/2023</a:t>
            </a:fld>
            <a:endParaRPr lang="pt-BR" noProof="0"/>
          </a:p>
        </p:txBody>
      </p:sp>
      <p:sp>
        <p:nvSpPr>
          <p:cNvPr id="6" name="Espaço Reservado para Rodapé 5"/>
          <p:cNvSpPr>
            <a:spLocks noGrp="1"/>
          </p:cNvSpPr>
          <p:nvPr>
            <p:ph type="ftr" sz="quarter" idx="11"/>
          </p:nvPr>
        </p:nvSpPr>
        <p:spPr/>
        <p:txBody>
          <a:bodyPr rtlCol="0"/>
          <a:lstStyle/>
          <a:p>
            <a:pPr rtl="0"/>
            <a:endParaRPr lang="pt-BR" noProof="0"/>
          </a:p>
        </p:txBody>
      </p:sp>
      <p:sp>
        <p:nvSpPr>
          <p:cNvPr id="7" name="Espaço Reservado para o Número do Slide 6"/>
          <p:cNvSpPr>
            <a:spLocks noGrp="1"/>
          </p:cNvSpPr>
          <p:nvPr>
            <p:ph type="sldNum" sz="quarter" idx="12"/>
          </p:nvPr>
        </p:nvSpPr>
        <p:spPr/>
        <p:txBody>
          <a:bodyPr rtlCol="0"/>
          <a:lstStyle/>
          <a:p>
            <a:pPr rtl="0"/>
            <a:fld id="{6D22F896-40B5-4ADD-8801-0D06FADFA095}" type="slidenum">
              <a:rPr lang="pt-BR" noProof="0" smtClean="0"/>
              <a:t>‹nº›</a:t>
            </a:fld>
            <a:endParaRPr lang="pt-BR" noProof="0"/>
          </a:p>
        </p:txBody>
      </p:sp>
    </p:spTree>
    <p:extLst>
      <p:ext uri="{BB962C8B-B14F-4D97-AF65-F5344CB8AC3E}">
        <p14:creationId xmlns:p14="http://schemas.microsoft.com/office/powerpoint/2010/main" val="27942556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m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upo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upo 8"/>
            <p:cNvGrpSpPr/>
            <p:nvPr/>
          </p:nvGrpSpPr>
          <p:grpSpPr>
            <a:xfrm>
              <a:off x="-14288" y="0"/>
              <a:ext cx="1220788" cy="6858001"/>
              <a:chOff x="-14288" y="0"/>
              <a:chExt cx="1220788" cy="6858001"/>
            </a:xfrm>
            <a:grpFill/>
          </p:grpSpPr>
          <p:sp>
            <p:nvSpPr>
              <p:cNvPr id="21" name="Retângulo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orma livre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orma Livre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orma livre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orma Livre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orma livre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orma livre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orma livre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orma livre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orma livre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orma livre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ha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orma livre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orma livre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orma livre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orma livre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tângulo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orma livre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orma livre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orma livre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orma livre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orma livre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orma livre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orma livre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orma livre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orma livre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orma livre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upo 9"/>
            <p:cNvGrpSpPr/>
            <p:nvPr/>
          </p:nvGrpSpPr>
          <p:grpSpPr>
            <a:xfrm>
              <a:off x="11364912" y="0"/>
              <a:ext cx="674688" cy="6848476"/>
              <a:chOff x="11364912" y="0"/>
              <a:chExt cx="674688" cy="6848476"/>
            </a:xfrm>
            <a:grpFill/>
          </p:grpSpPr>
          <p:sp>
            <p:nvSpPr>
              <p:cNvPr id="11" name="Forma livre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orma livre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orma livre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orma livre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orma livre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orma livre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orma livre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orma livre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orma livre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tângulo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Espaço reservado para título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pt-BR" noProof="0"/>
          </a:p>
        </p:txBody>
      </p:sp>
      <p:sp>
        <p:nvSpPr>
          <p:cNvPr id="3" name="Espaço Reservado para Texto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pt-BR" noProof="0" dirty="0"/>
              <a:t>Editar estilos de texto Mestre</a:t>
            </a:r>
          </a:p>
          <a:p>
            <a:pPr lvl="1" rtl="0"/>
            <a:r>
              <a:rPr lang="pt-BR" noProof="0" dirty="0"/>
              <a:t>Segundo nível</a:t>
            </a:r>
          </a:p>
          <a:p>
            <a:pPr lvl="2" rtl="0"/>
            <a:r>
              <a:rPr lang="pt-BR" noProof="0" dirty="0"/>
              <a:t>Terceiro nível</a:t>
            </a:r>
          </a:p>
          <a:p>
            <a:pPr lvl="3" rtl="0"/>
            <a:r>
              <a:rPr lang="pt-BR" noProof="0" dirty="0"/>
              <a:t>Quarto nível</a:t>
            </a:r>
          </a:p>
          <a:p>
            <a:pPr lvl="4" rtl="0"/>
            <a:r>
              <a:rPr lang="pt-BR" noProof="0" dirty="0"/>
              <a:t>Quinto nível</a:t>
            </a:r>
          </a:p>
        </p:txBody>
      </p:sp>
      <p:sp>
        <p:nvSpPr>
          <p:cNvPr id="4" name="Espaço Reservado para Data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0B1C55FA-99E2-4221-8083-01517F2C3AC3}" type="datetime1">
              <a:rPr lang="pt-BR" noProof="0" smtClean="0"/>
              <a:t>31/05/2023</a:t>
            </a:fld>
            <a:endParaRPr lang="pt-BR" noProof="0" dirty="0"/>
          </a:p>
        </p:txBody>
      </p:sp>
      <p:sp>
        <p:nvSpPr>
          <p:cNvPr id="5" name="Espaço reservado para rodapé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pPr rtl="0"/>
            <a:endParaRPr lang="pt-BR" noProof="0"/>
          </a:p>
        </p:txBody>
      </p:sp>
      <p:sp>
        <p:nvSpPr>
          <p:cNvPr id="6" name="Espaço reservado para o número do slide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6D22F896-40B5-4ADD-8801-0D06FADFA095}" type="slidenum">
              <a:rPr lang="pt-BR" noProof="0" smtClean="0"/>
              <a:pPr rtl="0"/>
              <a:t>‹nº›</a:t>
            </a:fld>
            <a:endParaRPr lang="pt-BR" noProof="0"/>
          </a:p>
        </p:txBody>
      </p:sp>
    </p:spTree>
    <p:extLst>
      <p:ext uri="{BB962C8B-B14F-4D97-AF65-F5344CB8AC3E}">
        <p14:creationId xmlns:p14="http://schemas.microsoft.com/office/powerpoint/2010/main" val="376098732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10.jpeg"/><Relationship Id="rId5" Type="http://schemas.openxmlformats.org/officeDocument/2006/relationships/image" Target="../media/image9.jpeg"/><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68D3E5-C7A3-47DF-A374-46BF83A69904}"/>
              </a:ext>
            </a:extLst>
          </p:cNvPr>
          <p:cNvSpPr>
            <a:spLocks noGrp="1"/>
          </p:cNvSpPr>
          <p:nvPr>
            <p:ph type="ctrTitle"/>
          </p:nvPr>
        </p:nvSpPr>
        <p:spPr>
          <a:xfrm>
            <a:off x="1049867" y="1322740"/>
            <a:ext cx="11142133" cy="2907771"/>
          </a:xfrm>
        </p:spPr>
        <p:txBody>
          <a:bodyPr rtlCol="0">
            <a:normAutofit/>
          </a:bodyPr>
          <a:lstStyle/>
          <a:p>
            <a:pPr algn="ctr" rtl="0"/>
            <a:r>
              <a:rPr lang="pt-BR" sz="5400" dirty="0">
                <a:latin typeface="Rockwell" panose="02060603020205020403" pitchFamily="18" charset="0"/>
              </a:rPr>
              <a:t>Hardware para IoT: Monitoramento de ambiente com IA</a:t>
            </a:r>
          </a:p>
        </p:txBody>
      </p:sp>
      <p:sp>
        <p:nvSpPr>
          <p:cNvPr id="3" name="Subtítulo 2">
            <a:extLst>
              <a:ext uri="{FF2B5EF4-FFF2-40B4-BE49-F238E27FC236}">
                <a16:creationId xmlns:a16="http://schemas.microsoft.com/office/drawing/2014/main" id="{2E78725B-6E40-4D82-B375-7831D81C29EE}"/>
              </a:ext>
            </a:extLst>
          </p:cNvPr>
          <p:cNvSpPr>
            <a:spLocks noGrp="1"/>
          </p:cNvSpPr>
          <p:nvPr>
            <p:ph type="subTitle" idx="1"/>
          </p:nvPr>
        </p:nvSpPr>
        <p:spPr>
          <a:xfrm>
            <a:off x="5056353" y="5471781"/>
            <a:ext cx="8791575" cy="1655762"/>
          </a:xfrm>
        </p:spPr>
        <p:txBody>
          <a:bodyPr rtlCol="0">
            <a:normAutofit/>
          </a:bodyPr>
          <a:lstStyle/>
          <a:p>
            <a:pPr algn="ctr" rtl="0"/>
            <a:r>
              <a:rPr lang="pt-BR" sz="2400" cap="none" dirty="0">
                <a:latin typeface="Rockwell" panose="02060603020205020403" pitchFamily="18" charset="0"/>
                <a:ea typeface="Tahoma" panose="020B0604030504040204" pitchFamily="34" charset="0"/>
                <a:cs typeface="Tahoma" panose="020B0604030504040204" pitchFamily="34" charset="0"/>
              </a:rPr>
              <a:t>Luiz Antônio Fernandes Gomes</a:t>
            </a:r>
          </a:p>
          <a:p>
            <a:pPr algn="ctr" rtl="0"/>
            <a:r>
              <a:rPr lang="pt-BR" sz="2400" cap="none" dirty="0">
                <a:latin typeface="Rockwell" panose="02060603020205020403" pitchFamily="18" charset="0"/>
                <a:ea typeface="Tahoma" panose="020B0604030504040204" pitchFamily="34" charset="0"/>
                <a:cs typeface="Tahoma" panose="020B0604030504040204" pitchFamily="34" charset="0"/>
              </a:rPr>
              <a:t>Yago Oliveira Bomfim Dias</a:t>
            </a:r>
          </a:p>
        </p:txBody>
      </p:sp>
    </p:spTree>
    <p:extLst>
      <p:ext uri="{BB962C8B-B14F-4D97-AF65-F5344CB8AC3E}">
        <p14:creationId xmlns:p14="http://schemas.microsoft.com/office/powerpoint/2010/main" val="18193592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DB6CE4-2B13-4715-B5B2-615A55922CA1}"/>
              </a:ext>
            </a:extLst>
          </p:cNvPr>
          <p:cNvSpPr>
            <a:spLocks noGrp="1"/>
          </p:cNvSpPr>
          <p:nvPr>
            <p:ph type="title"/>
          </p:nvPr>
        </p:nvSpPr>
        <p:spPr>
          <a:xfrm>
            <a:off x="1141413" y="327514"/>
            <a:ext cx="9905998" cy="1478570"/>
          </a:xfrm>
        </p:spPr>
        <p:txBody>
          <a:bodyPr rtlCol="0">
            <a:normAutofit/>
          </a:bodyPr>
          <a:lstStyle/>
          <a:p>
            <a:pPr rtl="0"/>
            <a:r>
              <a:rPr lang="pt-BR" sz="4400" dirty="0">
                <a:latin typeface="Rockwell" panose="02060603020205020403" pitchFamily="18" charset="0"/>
              </a:rPr>
              <a:t>Referências</a:t>
            </a:r>
          </a:p>
        </p:txBody>
      </p:sp>
      <p:sp>
        <p:nvSpPr>
          <p:cNvPr id="3" name="Espaço Reservado para Conteúdo 2">
            <a:extLst>
              <a:ext uri="{FF2B5EF4-FFF2-40B4-BE49-F238E27FC236}">
                <a16:creationId xmlns:a16="http://schemas.microsoft.com/office/drawing/2014/main" id="{143F5361-68C0-4BF5-80C8-F1E7BF92B2DB}"/>
              </a:ext>
            </a:extLst>
          </p:cNvPr>
          <p:cNvSpPr>
            <a:spLocks noGrp="1"/>
          </p:cNvSpPr>
          <p:nvPr>
            <p:ph idx="1"/>
          </p:nvPr>
        </p:nvSpPr>
        <p:spPr>
          <a:xfrm>
            <a:off x="832939" y="1685582"/>
            <a:ext cx="9905999" cy="4844904"/>
          </a:xfrm>
        </p:spPr>
        <p:txBody>
          <a:bodyPr rtlCol="0">
            <a:normAutofit fontScale="85000" lnSpcReduction="10000"/>
          </a:bodyPr>
          <a:lstStyle/>
          <a:p>
            <a:pPr lvl="1"/>
            <a:r>
              <a:rPr lang="pt-BR" dirty="0">
                <a:latin typeface="Rockwell" panose="02060603020205020403" pitchFamily="18" charset="0"/>
                <a:ea typeface="Tahoma" panose="020B0604030504040204" pitchFamily="34" charset="0"/>
                <a:cs typeface="Tahoma" panose="020B0604030504040204" pitchFamily="34" charset="0"/>
              </a:rPr>
              <a:t>ELECTRONICS, </a:t>
            </a:r>
            <a:r>
              <a:rPr lang="pt-BR" dirty="0" err="1">
                <a:latin typeface="Rockwell" panose="02060603020205020403" pitchFamily="18" charset="0"/>
                <a:ea typeface="Tahoma" panose="020B0604030504040204" pitchFamily="34" charset="0"/>
                <a:cs typeface="Tahoma" panose="020B0604030504040204" pitchFamily="34" charset="0"/>
              </a:rPr>
              <a:t>Mouser</a:t>
            </a:r>
            <a:r>
              <a:rPr lang="pt-BR" dirty="0">
                <a:latin typeface="Rockwell" panose="02060603020205020403" pitchFamily="18" charset="0"/>
                <a:ea typeface="Tahoma" panose="020B0604030504040204" pitchFamily="34" charset="0"/>
                <a:cs typeface="Tahoma" panose="020B0604030504040204" pitchFamily="34" charset="0"/>
              </a:rPr>
              <a:t>. Sensores e Atuadores IoT. Embarcados - Sua fonte de informações sobre Sistemas Embarcados. Disponível em: &lt;https://embarcados.com.br/sensores-e-atuadores-</a:t>
            </a:r>
            <a:r>
              <a:rPr lang="pt-BR" dirty="0" err="1">
                <a:latin typeface="Rockwell" panose="02060603020205020403" pitchFamily="18" charset="0"/>
                <a:ea typeface="Tahoma" panose="020B0604030504040204" pitchFamily="34" charset="0"/>
                <a:cs typeface="Tahoma" panose="020B0604030504040204" pitchFamily="34" charset="0"/>
              </a:rPr>
              <a:t>iot</a:t>
            </a:r>
            <a:r>
              <a:rPr lang="pt-BR" dirty="0">
                <a:latin typeface="Rockwell" panose="02060603020205020403" pitchFamily="18" charset="0"/>
                <a:ea typeface="Tahoma" panose="020B0604030504040204" pitchFamily="34" charset="0"/>
                <a:cs typeface="Tahoma" panose="020B0604030504040204" pitchFamily="34" charset="0"/>
              </a:rPr>
              <a:t>/&gt;. Acesso em: 25 maio 2023.</a:t>
            </a:r>
          </a:p>
          <a:p>
            <a:pPr lvl="1"/>
            <a:r>
              <a:rPr lang="pt-BR" dirty="0">
                <a:latin typeface="Rockwell" panose="02060603020205020403" pitchFamily="18" charset="0"/>
                <a:ea typeface="Tahoma" panose="020B0604030504040204" pitchFamily="34" charset="0"/>
                <a:cs typeface="Tahoma" panose="020B0604030504040204" pitchFamily="34" charset="0"/>
              </a:rPr>
              <a:t>NEWARK, </a:t>
            </a:r>
            <a:r>
              <a:rPr lang="pt-BR" dirty="0" err="1">
                <a:latin typeface="Rockwell" panose="02060603020205020403" pitchFamily="18" charset="0"/>
                <a:ea typeface="Tahoma" panose="020B0604030504040204" pitchFamily="34" charset="0"/>
                <a:cs typeface="Tahoma" panose="020B0604030504040204" pitchFamily="34" charset="0"/>
              </a:rPr>
              <a:t>LATeRe</a:t>
            </a:r>
            <a:r>
              <a:rPr lang="pt-BR" dirty="0">
                <a:latin typeface="Rockwell" panose="02060603020205020403" pitchFamily="18" charset="0"/>
                <a:ea typeface="Tahoma" panose="020B0604030504040204" pitchFamily="34" charset="0"/>
                <a:cs typeface="Tahoma" panose="020B0604030504040204" pitchFamily="34" charset="0"/>
              </a:rPr>
              <a:t> Representante. Protocolos de Rede sem fio de IoT. Embarcados - Sua fonte de informações sobre Sistemas Embarcados. Disponível em: &lt;https://embarcados.com.br/protocolos-de-rede-sem-fio-de-</a:t>
            </a:r>
            <a:r>
              <a:rPr lang="pt-BR" dirty="0" err="1">
                <a:latin typeface="Rockwell" panose="02060603020205020403" pitchFamily="18" charset="0"/>
                <a:ea typeface="Tahoma" panose="020B0604030504040204" pitchFamily="34" charset="0"/>
                <a:cs typeface="Tahoma" panose="020B0604030504040204" pitchFamily="34" charset="0"/>
              </a:rPr>
              <a:t>iot</a:t>
            </a:r>
            <a:r>
              <a:rPr lang="pt-BR" dirty="0">
                <a:latin typeface="Rockwell" panose="02060603020205020403" pitchFamily="18" charset="0"/>
                <a:ea typeface="Tahoma" panose="020B0604030504040204" pitchFamily="34" charset="0"/>
                <a:cs typeface="Tahoma" panose="020B0604030504040204" pitchFamily="34" charset="0"/>
              </a:rPr>
              <a:t>/&gt;. Acesso em: 25 maio 2023.</a:t>
            </a:r>
          </a:p>
          <a:p>
            <a:pPr lvl="1"/>
            <a:r>
              <a:rPr lang="pt-BR" dirty="0">
                <a:latin typeface="Rockwell" panose="02060603020205020403" pitchFamily="18" charset="0"/>
                <a:ea typeface="Tahoma" panose="020B0604030504040204" pitchFamily="34" charset="0"/>
                <a:cs typeface="Tahoma" panose="020B0604030504040204" pitchFamily="34" charset="0"/>
              </a:rPr>
              <a:t>Hardware para IoT: Como definir o melhor para o seu projeto? Disponível em: &lt;https://www.khomp.com/</a:t>
            </a:r>
            <a:r>
              <a:rPr lang="pt-BR" dirty="0" err="1">
                <a:latin typeface="Rockwell" panose="02060603020205020403" pitchFamily="18" charset="0"/>
                <a:ea typeface="Tahoma" panose="020B0604030504040204" pitchFamily="34" charset="0"/>
                <a:cs typeface="Tahoma" panose="020B0604030504040204" pitchFamily="34" charset="0"/>
              </a:rPr>
              <a:t>pt</a:t>
            </a:r>
            <a:r>
              <a:rPr lang="pt-BR" dirty="0">
                <a:latin typeface="Rockwell" panose="02060603020205020403" pitchFamily="18" charset="0"/>
                <a:ea typeface="Tahoma" panose="020B0604030504040204" pitchFamily="34" charset="0"/>
                <a:cs typeface="Tahoma" panose="020B0604030504040204" pitchFamily="34" charset="0"/>
              </a:rPr>
              <a:t>/hardware-para-</a:t>
            </a:r>
            <a:r>
              <a:rPr lang="pt-BR" dirty="0" err="1">
                <a:latin typeface="Rockwell" panose="02060603020205020403" pitchFamily="18" charset="0"/>
                <a:ea typeface="Tahoma" panose="020B0604030504040204" pitchFamily="34" charset="0"/>
                <a:cs typeface="Tahoma" panose="020B0604030504040204" pitchFamily="34" charset="0"/>
              </a:rPr>
              <a:t>iot</a:t>
            </a:r>
            <a:r>
              <a:rPr lang="pt-BR" dirty="0">
                <a:latin typeface="Rockwell" panose="02060603020205020403" pitchFamily="18" charset="0"/>
                <a:ea typeface="Tahoma" panose="020B0604030504040204" pitchFamily="34" charset="0"/>
                <a:cs typeface="Tahoma" panose="020B0604030504040204" pitchFamily="34" charset="0"/>
              </a:rPr>
              <a:t>/&gt;. Acesso em: 25 maio 2023.</a:t>
            </a:r>
          </a:p>
          <a:p>
            <a:pPr lvl="1"/>
            <a:r>
              <a:rPr lang="pt-BR" dirty="0">
                <a:latin typeface="Rockwell" panose="02060603020205020403" pitchFamily="18" charset="0"/>
                <a:ea typeface="Tahoma" panose="020B0604030504040204" pitchFamily="34" charset="0"/>
                <a:cs typeface="Tahoma" panose="020B0604030504040204" pitchFamily="34" charset="0"/>
              </a:rPr>
              <a:t>O que é Internet </a:t>
            </a:r>
            <a:r>
              <a:rPr lang="pt-BR" dirty="0" err="1">
                <a:latin typeface="Rockwell" panose="02060603020205020403" pitchFamily="18" charset="0"/>
                <a:ea typeface="Tahoma" panose="020B0604030504040204" pitchFamily="34" charset="0"/>
                <a:cs typeface="Tahoma" panose="020B0604030504040204" pitchFamily="34" charset="0"/>
              </a:rPr>
              <a:t>of</a:t>
            </a:r>
            <a:r>
              <a:rPr lang="pt-BR" dirty="0">
                <a:latin typeface="Rockwell" panose="02060603020205020403" pitchFamily="18" charset="0"/>
                <a:ea typeface="Tahoma" panose="020B0604030504040204" pitchFamily="34" charset="0"/>
                <a:cs typeface="Tahoma" panose="020B0604030504040204" pitchFamily="34" charset="0"/>
              </a:rPr>
              <a:t> </a:t>
            </a:r>
            <a:r>
              <a:rPr lang="pt-BR" dirty="0" err="1">
                <a:latin typeface="Rockwell" panose="02060603020205020403" pitchFamily="18" charset="0"/>
                <a:ea typeface="Tahoma" panose="020B0604030504040204" pitchFamily="34" charset="0"/>
                <a:cs typeface="Tahoma" panose="020B0604030504040204" pitchFamily="34" charset="0"/>
              </a:rPr>
              <a:t>Things</a:t>
            </a:r>
            <a:r>
              <a:rPr lang="pt-BR" dirty="0">
                <a:latin typeface="Rockwell" panose="02060603020205020403" pitchFamily="18" charset="0"/>
                <a:ea typeface="Tahoma" panose="020B0604030504040204" pitchFamily="34" charset="0"/>
                <a:cs typeface="Tahoma" panose="020B0604030504040204" pitchFamily="34" charset="0"/>
              </a:rPr>
              <a:t> (IoT)? Disponível em: &lt;https://www.oracle.com/</a:t>
            </a:r>
            <a:r>
              <a:rPr lang="pt-BR" dirty="0" err="1">
                <a:latin typeface="Rockwell" panose="02060603020205020403" pitchFamily="18" charset="0"/>
                <a:ea typeface="Tahoma" panose="020B0604030504040204" pitchFamily="34" charset="0"/>
                <a:cs typeface="Tahoma" panose="020B0604030504040204" pitchFamily="34" charset="0"/>
              </a:rPr>
              <a:t>br</a:t>
            </a:r>
            <a:r>
              <a:rPr lang="pt-BR" dirty="0">
                <a:latin typeface="Rockwell" panose="02060603020205020403" pitchFamily="18" charset="0"/>
                <a:ea typeface="Tahoma" panose="020B0604030504040204" pitchFamily="34" charset="0"/>
                <a:cs typeface="Tahoma" panose="020B0604030504040204" pitchFamily="34" charset="0"/>
              </a:rPr>
              <a:t>/internet-</a:t>
            </a:r>
            <a:r>
              <a:rPr lang="pt-BR" dirty="0" err="1">
                <a:latin typeface="Rockwell" panose="02060603020205020403" pitchFamily="18" charset="0"/>
                <a:ea typeface="Tahoma" panose="020B0604030504040204" pitchFamily="34" charset="0"/>
                <a:cs typeface="Tahoma" panose="020B0604030504040204" pitchFamily="34" charset="0"/>
              </a:rPr>
              <a:t>of</a:t>
            </a:r>
            <a:r>
              <a:rPr lang="pt-BR" dirty="0">
                <a:latin typeface="Rockwell" panose="02060603020205020403" pitchFamily="18" charset="0"/>
                <a:ea typeface="Tahoma" panose="020B0604030504040204" pitchFamily="34" charset="0"/>
                <a:cs typeface="Tahoma" panose="020B0604030504040204" pitchFamily="34" charset="0"/>
              </a:rPr>
              <a:t>-</a:t>
            </a:r>
            <a:r>
              <a:rPr lang="pt-BR" dirty="0" err="1">
                <a:latin typeface="Rockwell" panose="02060603020205020403" pitchFamily="18" charset="0"/>
                <a:ea typeface="Tahoma" panose="020B0604030504040204" pitchFamily="34" charset="0"/>
                <a:cs typeface="Tahoma" panose="020B0604030504040204" pitchFamily="34" charset="0"/>
              </a:rPr>
              <a:t>things</a:t>
            </a:r>
            <a:r>
              <a:rPr lang="pt-BR" dirty="0">
                <a:latin typeface="Rockwell" panose="02060603020205020403" pitchFamily="18" charset="0"/>
                <a:ea typeface="Tahoma" panose="020B0604030504040204" pitchFamily="34" charset="0"/>
                <a:cs typeface="Tahoma" panose="020B0604030504040204" pitchFamily="34" charset="0"/>
              </a:rPr>
              <a:t>/</a:t>
            </a:r>
            <a:r>
              <a:rPr lang="pt-BR" dirty="0" err="1">
                <a:latin typeface="Rockwell" panose="02060603020205020403" pitchFamily="18" charset="0"/>
                <a:ea typeface="Tahoma" panose="020B0604030504040204" pitchFamily="34" charset="0"/>
                <a:cs typeface="Tahoma" panose="020B0604030504040204" pitchFamily="34" charset="0"/>
              </a:rPr>
              <a:t>what-is-iot</a:t>
            </a:r>
            <a:r>
              <a:rPr lang="pt-BR" dirty="0">
                <a:latin typeface="Rockwell" panose="02060603020205020403" pitchFamily="18" charset="0"/>
                <a:ea typeface="Tahoma" panose="020B0604030504040204" pitchFamily="34" charset="0"/>
                <a:cs typeface="Tahoma" panose="020B0604030504040204" pitchFamily="34" charset="0"/>
              </a:rPr>
              <a:t>/&gt;. Acesso em: 25 maio 2023.</a:t>
            </a:r>
          </a:p>
          <a:p>
            <a:pPr lvl="1"/>
            <a:r>
              <a:rPr lang="pt-BR" dirty="0">
                <a:latin typeface="Rockwell" panose="02060603020205020403" pitchFamily="18" charset="0"/>
                <a:ea typeface="Tahoma" panose="020B0604030504040204" pitchFamily="34" charset="0"/>
                <a:cs typeface="Tahoma" panose="020B0604030504040204" pitchFamily="34" charset="0"/>
              </a:rPr>
              <a:t>SANTOS, </a:t>
            </a:r>
            <a:r>
              <a:rPr lang="pt-BR" dirty="0" err="1">
                <a:latin typeface="Rockwell" panose="02060603020205020403" pitchFamily="18" charset="0"/>
                <a:ea typeface="Tahoma" panose="020B0604030504040204" pitchFamily="34" charset="0"/>
                <a:cs typeface="Tahoma" panose="020B0604030504040204" pitchFamily="34" charset="0"/>
              </a:rPr>
              <a:t>Geise</a:t>
            </a:r>
            <a:r>
              <a:rPr lang="pt-BR" dirty="0">
                <a:latin typeface="Rockwell" panose="02060603020205020403" pitchFamily="18" charset="0"/>
                <a:ea typeface="Tahoma" panose="020B0604030504040204" pitchFamily="34" charset="0"/>
                <a:cs typeface="Tahoma" panose="020B0604030504040204" pitchFamily="34" charset="0"/>
              </a:rPr>
              <a:t>. Prototipação: Plataformas de hardware e software para sistemas embarcados. Embarcados - Sua fonte de informações sobre Sistemas Embarcados. Disponível em: &lt;https://embarcados.com.br/prototipacao-plataformas-de-hardware-e-software-para-sistemas-embarcados/&gt;. Acesso em: 25 maio 2023.</a:t>
            </a:r>
          </a:p>
        </p:txBody>
      </p:sp>
    </p:spTree>
    <p:extLst>
      <p:ext uri="{BB962C8B-B14F-4D97-AF65-F5344CB8AC3E}">
        <p14:creationId xmlns:p14="http://schemas.microsoft.com/office/powerpoint/2010/main" val="19333445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DB6CE4-2B13-4715-B5B2-615A55922CA1}"/>
              </a:ext>
            </a:extLst>
          </p:cNvPr>
          <p:cNvSpPr>
            <a:spLocks noGrp="1"/>
          </p:cNvSpPr>
          <p:nvPr>
            <p:ph type="title"/>
          </p:nvPr>
        </p:nvSpPr>
        <p:spPr>
          <a:xfrm>
            <a:off x="1063624" y="327515"/>
            <a:ext cx="10691373" cy="1478570"/>
          </a:xfrm>
        </p:spPr>
        <p:txBody>
          <a:bodyPr rtlCol="0" anchor="ctr">
            <a:normAutofit/>
          </a:bodyPr>
          <a:lstStyle/>
          <a:p>
            <a:pPr rtl="0"/>
            <a:r>
              <a:rPr lang="pt-BR" sz="4120" dirty="0">
                <a:latin typeface="Rockwell" panose="02060603020205020403" pitchFamily="18" charset="0"/>
              </a:rPr>
              <a:t>IoT no monitoramento de ambiente</a:t>
            </a:r>
          </a:p>
        </p:txBody>
      </p:sp>
      <p:pic>
        <p:nvPicPr>
          <p:cNvPr id="4" name="Imagem 3" descr="Imagem de vídeo game&#10;&#10;Descrição gerada automaticamente com confiança média">
            <a:extLst>
              <a:ext uri="{FF2B5EF4-FFF2-40B4-BE49-F238E27FC236}">
                <a16:creationId xmlns:a16="http://schemas.microsoft.com/office/drawing/2014/main" id="{C89E887A-6063-FABE-63E5-14147E3E4C81}"/>
              </a:ext>
            </a:extLst>
          </p:cNvPr>
          <p:cNvPicPr>
            <a:picLocks noChangeAspect="1"/>
          </p:cNvPicPr>
          <p:nvPr/>
        </p:nvPicPr>
        <p:blipFill>
          <a:blip r:embed="rId3"/>
          <a:stretch>
            <a:fillRect/>
          </a:stretch>
        </p:blipFill>
        <p:spPr>
          <a:xfrm>
            <a:off x="1280790" y="2249486"/>
            <a:ext cx="4599629" cy="3541714"/>
          </a:xfrm>
          <a:prstGeom prst="rect">
            <a:avLst/>
          </a:prstGeom>
          <a:noFill/>
        </p:spPr>
      </p:pic>
      <p:sp>
        <p:nvSpPr>
          <p:cNvPr id="3" name="Espaço Reservado para Conteúdo 2">
            <a:extLst>
              <a:ext uri="{FF2B5EF4-FFF2-40B4-BE49-F238E27FC236}">
                <a16:creationId xmlns:a16="http://schemas.microsoft.com/office/drawing/2014/main" id="{143F5361-68C0-4BF5-80C8-F1E7BF92B2DB}"/>
              </a:ext>
            </a:extLst>
          </p:cNvPr>
          <p:cNvSpPr>
            <a:spLocks noGrp="1"/>
          </p:cNvSpPr>
          <p:nvPr>
            <p:ph sz="half" idx="2"/>
          </p:nvPr>
        </p:nvSpPr>
        <p:spPr>
          <a:xfrm>
            <a:off x="6096000" y="1510202"/>
            <a:ext cx="5416627" cy="3541714"/>
          </a:xfrm>
        </p:spPr>
        <p:txBody>
          <a:bodyPr rtlCol="0">
            <a:noAutofit/>
          </a:bodyPr>
          <a:lstStyle/>
          <a:p>
            <a:pPr marL="0" indent="0" rtl="0">
              <a:lnSpc>
                <a:spcPct val="110000"/>
              </a:lnSpc>
              <a:buNone/>
            </a:pPr>
            <a:r>
              <a:rPr lang="pt-BR" sz="1650" dirty="0">
                <a:latin typeface="Rockwell" panose="02060603020205020403" pitchFamily="18" charset="0"/>
              </a:rPr>
              <a:t>IoT consegue desempenhar um papel fundamental no monitoramento de ambiente, oferecendo a capacidade de coletar uma ampla variedade de dados e distribuir estrategicamente em locais relevantes e, em seguida, transmitidos por meio de tecnologias de comunicação sem fio para uma plataforma centralizada ou para algum projeto específico que irá se utilizar desses dados coletados. Com a aplicação da IA, os dispositivos de monitoramento de ambiente podem ser equipados com recursos avançados de análise e processamento de dados, permitindo a detecção de padrões, a identificação de anomalias e a geração de insights valiosos. Isso amplia a capacidade de monitoramento, fornecendo informações mais detalhadas e em tempo real sobre as condições ambientais.</a:t>
            </a:r>
          </a:p>
        </p:txBody>
      </p:sp>
    </p:spTree>
    <p:extLst>
      <p:ext uri="{BB962C8B-B14F-4D97-AF65-F5344CB8AC3E}">
        <p14:creationId xmlns:p14="http://schemas.microsoft.com/office/powerpoint/2010/main" val="2172179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DB6CE4-2B13-4715-B5B2-615A55922CA1}"/>
              </a:ext>
            </a:extLst>
          </p:cNvPr>
          <p:cNvSpPr>
            <a:spLocks noGrp="1"/>
          </p:cNvSpPr>
          <p:nvPr>
            <p:ph type="title"/>
          </p:nvPr>
        </p:nvSpPr>
        <p:spPr>
          <a:xfrm>
            <a:off x="1112704" y="327514"/>
            <a:ext cx="10400593" cy="1478570"/>
          </a:xfrm>
        </p:spPr>
        <p:txBody>
          <a:bodyPr rtlCol="0">
            <a:normAutofit/>
          </a:bodyPr>
          <a:lstStyle/>
          <a:p>
            <a:pPr rtl="0"/>
            <a:r>
              <a:rPr lang="pt-BR" sz="4120" dirty="0">
                <a:latin typeface="Rockwell" panose="02060603020205020403" pitchFamily="18" charset="0"/>
              </a:rPr>
              <a:t>IoT no monitoramento de ambiente</a:t>
            </a:r>
          </a:p>
        </p:txBody>
      </p:sp>
      <p:sp>
        <p:nvSpPr>
          <p:cNvPr id="3" name="Espaço Reservado para Conteúdo 2">
            <a:extLst>
              <a:ext uri="{FF2B5EF4-FFF2-40B4-BE49-F238E27FC236}">
                <a16:creationId xmlns:a16="http://schemas.microsoft.com/office/drawing/2014/main" id="{143F5361-68C0-4BF5-80C8-F1E7BF92B2DB}"/>
              </a:ext>
            </a:extLst>
          </p:cNvPr>
          <p:cNvSpPr>
            <a:spLocks noGrp="1"/>
          </p:cNvSpPr>
          <p:nvPr>
            <p:ph idx="1"/>
          </p:nvPr>
        </p:nvSpPr>
        <p:spPr>
          <a:xfrm>
            <a:off x="678703" y="1685582"/>
            <a:ext cx="9905999" cy="4844904"/>
          </a:xfrm>
        </p:spPr>
        <p:txBody>
          <a:bodyPr rtlCol="0">
            <a:normAutofit/>
          </a:bodyPr>
          <a:lstStyle/>
          <a:p>
            <a:pPr lvl="1"/>
            <a:r>
              <a:rPr lang="pt-BR" dirty="0">
                <a:latin typeface="Rockwell" panose="02060603020205020403" pitchFamily="18" charset="0"/>
                <a:ea typeface="Tahoma" panose="020B0604030504040204" pitchFamily="34" charset="0"/>
                <a:cs typeface="Tahoma" panose="020B0604030504040204" pitchFamily="34" charset="0"/>
              </a:rPr>
              <a:t>Microcontroladores</a:t>
            </a:r>
          </a:p>
          <a:p>
            <a:pPr lvl="1"/>
            <a:r>
              <a:rPr lang="pt-BR" dirty="0">
                <a:latin typeface="Rockwell" panose="02060603020205020403" pitchFamily="18" charset="0"/>
                <a:ea typeface="Tahoma" panose="020B0604030504040204" pitchFamily="34" charset="0"/>
                <a:cs typeface="Tahoma" panose="020B0604030504040204" pitchFamily="34" charset="0"/>
              </a:rPr>
              <a:t>Sensores</a:t>
            </a:r>
          </a:p>
          <a:p>
            <a:pPr lvl="1"/>
            <a:r>
              <a:rPr lang="pt-BR" dirty="0">
                <a:latin typeface="Rockwell" panose="02060603020205020403" pitchFamily="18" charset="0"/>
                <a:ea typeface="Tahoma" panose="020B0604030504040204" pitchFamily="34" charset="0"/>
                <a:cs typeface="Tahoma" panose="020B0604030504040204" pitchFamily="34" charset="0"/>
              </a:rPr>
              <a:t>Atuadores</a:t>
            </a:r>
          </a:p>
          <a:p>
            <a:pPr lvl="1"/>
            <a:r>
              <a:rPr lang="pt-BR" dirty="0">
                <a:latin typeface="Rockwell" panose="02060603020205020403" pitchFamily="18" charset="0"/>
                <a:ea typeface="Tahoma" panose="020B0604030504040204" pitchFamily="34" charset="0"/>
                <a:cs typeface="Tahoma" panose="020B0604030504040204" pitchFamily="34" charset="0"/>
              </a:rPr>
              <a:t>Módulos de comunicação</a:t>
            </a:r>
          </a:p>
        </p:txBody>
      </p:sp>
      <p:pic>
        <p:nvPicPr>
          <p:cNvPr id="1026" name="Picture 2" descr="Otimizando a gestão condominial com a IOT (Internet of Things) - Notícias -  Seu Condomínio">
            <a:extLst>
              <a:ext uri="{FF2B5EF4-FFF2-40B4-BE49-F238E27FC236}">
                <a16:creationId xmlns:a16="http://schemas.microsoft.com/office/drawing/2014/main" id="{6494907C-7717-3DCA-7F35-5FA0E0A1531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54478" y="1537597"/>
            <a:ext cx="3316383" cy="2344424"/>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m 4">
            <a:extLst>
              <a:ext uri="{FF2B5EF4-FFF2-40B4-BE49-F238E27FC236}">
                <a16:creationId xmlns:a16="http://schemas.microsoft.com/office/drawing/2014/main" id="{B375AF43-D376-5DC7-5877-D6D8EFDFDFA5}"/>
              </a:ext>
            </a:extLst>
          </p:cNvPr>
          <p:cNvPicPr>
            <a:picLocks noChangeAspect="1"/>
          </p:cNvPicPr>
          <p:nvPr/>
        </p:nvPicPr>
        <p:blipFill>
          <a:blip r:embed="rId4"/>
          <a:stretch>
            <a:fillRect/>
          </a:stretch>
        </p:blipFill>
        <p:spPr>
          <a:xfrm>
            <a:off x="1607299" y="3882536"/>
            <a:ext cx="4488702" cy="2480833"/>
          </a:xfrm>
          <a:prstGeom prst="rect">
            <a:avLst/>
          </a:prstGeom>
        </p:spPr>
      </p:pic>
      <p:pic>
        <p:nvPicPr>
          <p:cNvPr id="1028" name="Picture 4" descr="Tenha automação no seu jardim - Tutoriais - Fórum Home Assistant Brasil">
            <a:extLst>
              <a:ext uri="{FF2B5EF4-FFF2-40B4-BE49-F238E27FC236}">
                <a16:creationId xmlns:a16="http://schemas.microsoft.com/office/drawing/2014/main" id="{4703E829-0128-45DE-51FC-F2DD18DC52F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141786" y="4108034"/>
            <a:ext cx="4029075" cy="23669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37500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DB6CE4-2B13-4715-B5B2-615A55922CA1}"/>
              </a:ext>
            </a:extLst>
          </p:cNvPr>
          <p:cNvSpPr>
            <a:spLocks noGrp="1"/>
          </p:cNvSpPr>
          <p:nvPr>
            <p:ph type="title"/>
          </p:nvPr>
        </p:nvSpPr>
        <p:spPr>
          <a:xfrm>
            <a:off x="1156771" y="385592"/>
            <a:ext cx="10950766" cy="2016086"/>
          </a:xfrm>
        </p:spPr>
        <p:txBody>
          <a:bodyPr rtlCol="0">
            <a:normAutofit/>
          </a:bodyPr>
          <a:lstStyle/>
          <a:p>
            <a:pPr rtl="0"/>
            <a:r>
              <a:rPr lang="pt-BR" sz="3100" dirty="0">
                <a:latin typeface="Rockwell" panose="02060603020205020403" pitchFamily="18" charset="0"/>
              </a:rPr>
              <a:t>Hardware para monitoramento de ambiente: Exemplos de aplicação</a:t>
            </a:r>
            <a:br>
              <a:rPr lang="pt-BR" sz="3450" dirty="0">
                <a:latin typeface="Rockwell" panose="02060603020205020403" pitchFamily="18" charset="0"/>
              </a:rPr>
            </a:br>
            <a:endParaRPr lang="pt-BR" sz="3450" dirty="0">
              <a:latin typeface="Rockwell" panose="02060603020205020403" pitchFamily="18" charset="0"/>
            </a:endParaRPr>
          </a:p>
        </p:txBody>
      </p:sp>
      <p:sp>
        <p:nvSpPr>
          <p:cNvPr id="3" name="Espaço Reservado para Conteúdo 2">
            <a:extLst>
              <a:ext uri="{FF2B5EF4-FFF2-40B4-BE49-F238E27FC236}">
                <a16:creationId xmlns:a16="http://schemas.microsoft.com/office/drawing/2014/main" id="{143F5361-68C0-4BF5-80C8-F1E7BF92B2DB}"/>
              </a:ext>
            </a:extLst>
          </p:cNvPr>
          <p:cNvSpPr>
            <a:spLocks noGrp="1"/>
          </p:cNvSpPr>
          <p:nvPr>
            <p:ph idx="1"/>
          </p:nvPr>
        </p:nvSpPr>
        <p:spPr>
          <a:xfrm>
            <a:off x="656669" y="1817784"/>
            <a:ext cx="9905999" cy="4844904"/>
          </a:xfrm>
        </p:spPr>
        <p:txBody>
          <a:bodyPr rtlCol="0">
            <a:normAutofit/>
          </a:bodyPr>
          <a:lstStyle/>
          <a:p>
            <a:pPr marL="457200" lvl="1" indent="0">
              <a:buNone/>
            </a:pPr>
            <a:r>
              <a:rPr lang="pt-BR" dirty="0">
                <a:latin typeface="Rockwell" panose="02060603020205020403" pitchFamily="18" charset="0"/>
                <a:ea typeface="Tahoma" panose="020B0604030504040204" pitchFamily="34" charset="0"/>
                <a:cs typeface="Tahoma" panose="020B0604030504040204" pitchFamily="34" charset="0"/>
              </a:rPr>
              <a:t>Através da coleta de dados realizadas por esses dispositivos e do uso de análises avançadas em cima desses dados, torna-se possível identificar os problemas rapidamente.</a:t>
            </a:r>
          </a:p>
          <a:p>
            <a:pPr marL="457200" lvl="1" indent="0">
              <a:buNone/>
            </a:pPr>
            <a:endParaRPr lang="pt-BR" dirty="0">
              <a:latin typeface="Rockwell" panose="02060603020205020403" pitchFamily="18" charset="0"/>
              <a:ea typeface="Tahoma" panose="020B0604030504040204" pitchFamily="34" charset="0"/>
              <a:cs typeface="Tahoma" panose="020B0604030504040204" pitchFamily="34" charset="0"/>
            </a:endParaRPr>
          </a:p>
          <a:p>
            <a:pPr lvl="1"/>
            <a:r>
              <a:rPr lang="pt-BR" dirty="0">
                <a:latin typeface="Rockwell" panose="02060603020205020403" pitchFamily="18" charset="0"/>
                <a:ea typeface="Tahoma" panose="020B0604030504040204" pitchFamily="34" charset="0"/>
                <a:cs typeface="Tahoma" panose="020B0604030504040204" pitchFamily="34" charset="0"/>
              </a:rPr>
              <a:t>Monitoramento de qualidade do ar em áreas urbanas;</a:t>
            </a:r>
          </a:p>
          <a:p>
            <a:pPr lvl="1"/>
            <a:r>
              <a:rPr lang="pt-BR" dirty="0">
                <a:latin typeface="Rockwell" panose="02060603020205020403" pitchFamily="18" charset="0"/>
                <a:ea typeface="Tahoma" panose="020B0604030504040204" pitchFamily="34" charset="0"/>
                <a:cs typeface="Tahoma" panose="020B0604030504040204" pitchFamily="34" charset="0"/>
              </a:rPr>
              <a:t>Controle de umidade em estufas agrícolas;</a:t>
            </a:r>
          </a:p>
          <a:p>
            <a:pPr lvl="1"/>
            <a:r>
              <a:rPr lang="pt-BR" dirty="0">
                <a:latin typeface="Rockwell" panose="02060603020205020403" pitchFamily="18" charset="0"/>
                <a:ea typeface="Tahoma" panose="020B0604030504040204" pitchFamily="34" charset="0"/>
                <a:cs typeface="Tahoma" panose="020B0604030504040204" pitchFamily="34" charset="0"/>
              </a:rPr>
              <a:t>Monitoramento de temperatura em armazéns de alimentos; </a:t>
            </a:r>
          </a:p>
          <a:p>
            <a:pPr lvl="1"/>
            <a:r>
              <a:rPr lang="pt-BR" dirty="0">
                <a:latin typeface="Rockwell" panose="02060603020205020403" pitchFamily="18" charset="0"/>
                <a:ea typeface="Tahoma" panose="020B0604030504040204" pitchFamily="34" charset="0"/>
                <a:cs typeface="Tahoma" panose="020B0604030504040204" pitchFamily="34" charset="0"/>
              </a:rPr>
              <a:t>Detecção e monitoramento de vazamentos de água;</a:t>
            </a:r>
          </a:p>
          <a:p>
            <a:pPr lvl="1"/>
            <a:r>
              <a:rPr lang="pt-BR" dirty="0">
                <a:latin typeface="Rockwell" panose="02060603020205020403" pitchFamily="18" charset="0"/>
                <a:ea typeface="Tahoma" panose="020B0604030504040204" pitchFamily="34" charset="0"/>
                <a:cs typeface="Tahoma" panose="020B0604030504040204" pitchFamily="34" charset="0"/>
              </a:rPr>
              <a:t>Monitoramento acústico em ambientes urbanos;</a:t>
            </a:r>
          </a:p>
        </p:txBody>
      </p:sp>
    </p:spTree>
    <p:extLst>
      <p:ext uri="{BB962C8B-B14F-4D97-AF65-F5344CB8AC3E}">
        <p14:creationId xmlns:p14="http://schemas.microsoft.com/office/powerpoint/2010/main" val="36133133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DB6CE4-2B13-4715-B5B2-615A55922CA1}"/>
              </a:ext>
            </a:extLst>
          </p:cNvPr>
          <p:cNvSpPr>
            <a:spLocks noGrp="1"/>
          </p:cNvSpPr>
          <p:nvPr>
            <p:ph type="title"/>
          </p:nvPr>
        </p:nvSpPr>
        <p:spPr>
          <a:xfrm>
            <a:off x="1101687" y="478759"/>
            <a:ext cx="10950766" cy="1478570"/>
          </a:xfrm>
        </p:spPr>
        <p:txBody>
          <a:bodyPr rtlCol="0">
            <a:normAutofit/>
          </a:bodyPr>
          <a:lstStyle/>
          <a:p>
            <a:pPr rtl="0"/>
            <a:r>
              <a:rPr lang="pt-BR" sz="3200" dirty="0">
                <a:latin typeface="Rockwell" panose="02060603020205020403" pitchFamily="18" charset="0"/>
              </a:rPr>
              <a:t>Hardware para monitoramento de ambiente: exemplo de </a:t>
            </a:r>
            <a:r>
              <a:rPr lang="pt-BR" sz="3200" dirty="0">
                <a:effectLst/>
                <a:latin typeface="Rockwell" panose="02060603020205020403" pitchFamily="18" charset="0"/>
                <a:ea typeface="Calibri" panose="020F0502020204030204" pitchFamily="34" charset="0"/>
                <a:cs typeface="Times New Roman" panose="02020603050405020304" pitchFamily="18" charset="0"/>
              </a:rPr>
              <a:t>Sensores e atuadores</a:t>
            </a:r>
            <a:endParaRPr lang="pt-BR" sz="3200" dirty="0">
              <a:latin typeface="Rockwell" panose="02060603020205020403" pitchFamily="18" charset="0"/>
            </a:endParaRPr>
          </a:p>
        </p:txBody>
      </p:sp>
      <p:sp>
        <p:nvSpPr>
          <p:cNvPr id="3" name="Espaço Reservado para Conteúdo 2">
            <a:extLst>
              <a:ext uri="{FF2B5EF4-FFF2-40B4-BE49-F238E27FC236}">
                <a16:creationId xmlns:a16="http://schemas.microsoft.com/office/drawing/2014/main" id="{143F5361-68C0-4BF5-80C8-F1E7BF92B2DB}"/>
              </a:ext>
            </a:extLst>
          </p:cNvPr>
          <p:cNvSpPr>
            <a:spLocks noGrp="1"/>
          </p:cNvSpPr>
          <p:nvPr>
            <p:ph idx="1"/>
          </p:nvPr>
        </p:nvSpPr>
        <p:spPr>
          <a:xfrm>
            <a:off x="678703" y="1707614"/>
            <a:ext cx="9905999" cy="4988125"/>
          </a:xfrm>
        </p:spPr>
        <p:txBody>
          <a:bodyPr rtlCol="0">
            <a:noAutofit/>
          </a:bodyPr>
          <a:lstStyle/>
          <a:p>
            <a:pPr lvl="1"/>
            <a:r>
              <a:rPr lang="pt-BR" sz="2400" dirty="0">
                <a:latin typeface="Rockwell" panose="02060603020205020403" pitchFamily="18" charset="0"/>
                <a:ea typeface="Tahoma" panose="020B0604030504040204" pitchFamily="34" charset="0"/>
                <a:cs typeface="Tahoma" panose="020B0604030504040204" pitchFamily="34" charset="0"/>
              </a:rPr>
              <a:t>Sensor de temperatura;</a:t>
            </a:r>
          </a:p>
          <a:p>
            <a:pPr lvl="1"/>
            <a:r>
              <a:rPr lang="pt-BR" sz="2400" dirty="0">
                <a:latin typeface="Rockwell" panose="02060603020205020403" pitchFamily="18" charset="0"/>
                <a:ea typeface="Tahoma" panose="020B0604030504040204" pitchFamily="34" charset="0"/>
                <a:cs typeface="Tahoma" panose="020B0604030504040204" pitchFamily="34" charset="0"/>
              </a:rPr>
              <a:t>Sensor de umidade;</a:t>
            </a:r>
          </a:p>
          <a:p>
            <a:pPr lvl="1"/>
            <a:r>
              <a:rPr lang="pt-BR" sz="2400" dirty="0">
                <a:latin typeface="Rockwell" panose="02060603020205020403" pitchFamily="18" charset="0"/>
                <a:ea typeface="Tahoma" panose="020B0604030504040204" pitchFamily="34" charset="0"/>
                <a:cs typeface="Tahoma" panose="020B0604030504040204" pitchFamily="34" charset="0"/>
              </a:rPr>
              <a:t>Sensor de qualidade do ar;</a:t>
            </a:r>
          </a:p>
          <a:p>
            <a:pPr lvl="1"/>
            <a:r>
              <a:rPr lang="pt-BR" sz="2400" dirty="0">
                <a:latin typeface="Rockwell" panose="02060603020205020403" pitchFamily="18" charset="0"/>
                <a:ea typeface="Tahoma" panose="020B0604030504040204" pitchFamily="34" charset="0"/>
                <a:cs typeface="Tahoma" panose="020B0604030504040204" pitchFamily="34" charset="0"/>
              </a:rPr>
              <a:t>Sensor de luminosidade;</a:t>
            </a:r>
          </a:p>
          <a:p>
            <a:pPr lvl="1"/>
            <a:r>
              <a:rPr lang="pt-BR" sz="2400" dirty="0">
                <a:latin typeface="Rockwell" panose="02060603020205020403" pitchFamily="18" charset="0"/>
                <a:ea typeface="Tahoma" panose="020B0604030504040204" pitchFamily="34" charset="0"/>
                <a:cs typeface="Tahoma" panose="020B0604030504040204" pitchFamily="34" charset="0"/>
              </a:rPr>
              <a:t>Motor;</a:t>
            </a:r>
          </a:p>
          <a:p>
            <a:pPr lvl="1"/>
            <a:r>
              <a:rPr lang="pt-BR" sz="2400" dirty="0">
                <a:latin typeface="Rockwell" panose="02060603020205020403" pitchFamily="18" charset="0"/>
                <a:ea typeface="Tahoma" panose="020B0604030504040204" pitchFamily="34" charset="0"/>
                <a:cs typeface="Tahoma" panose="020B0604030504040204" pitchFamily="34" charset="0"/>
              </a:rPr>
              <a:t>Servo motor;</a:t>
            </a:r>
          </a:p>
          <a:p>
            <a:pPr lvl="1"/>
            <a:r>
              <a:rPr lang="pt-BR" sz="2400" dirty="0">
                <a:latin typeface="Rockwell" panose="02060603020205020403" pitchFamily="18" charset="0"/>
                <a:ea typeface="Tahoma" panose="020B0604030504040204" pitchFamily="34" charset="0"/>
                <a:cs typeface="Tahoma" panose="020B0604030504040204" pitchFamily="34" charset="0"/>
              </a:rPr>
              <a:t>LED;</a:t>
            </a:r>
          </a:p>
          <a:p>
            <a:pPr lvl="1"/>
            <a:r>
              <a:rPr lang="pt-BR" sz="2400" dirty="0">
                <a:latin typeface="Rockwell" panose="02060603020205020403" pitchFamily="18" charset="0"/>
                <a:ea typeface="Tahoma" panose="020B0604030504040204" pitchFamily="34" charset="0"/>
                <a:cs typeface="Tahoma" panose="020B0604030504040204" pitchFamily="34" charset="0"/>
              </a:rPr>
              <a:t>Relé.</a:t>
            </a:r>
          </a:p>
        </p:txBody>
      </p:sp>
    </p:spTree>
    <p:extLst>
      <p:ext uri="{BB962C8B-B14F-4D97-AF65-F5344CB8AC3E}">
        <p14:creationId xmlns:p14="http://schemas.microsoft.com/office/powerpoint/2010/main" val="41451932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DB6CE4-2B13-4715-B5B2-615A55922CA1}"/>
              </a:ext>
            </a:extLst>
          </p:cNvPr>
          <p:cNvSpPr>
            <a:spLocks noGrp="1"/>
          </p:cNvSpPr>
          <p:nvPr>
            <p:ph type="title"/>
          </p:nvPr>
        </p:nvSpPr>
        <p:spPr>
          <a:xfrm>
            <a:off x="1156771" y="385592"/>
            <a:ext cx="10950766" cy="2016086"/>
          </a:xfrm>
        </p:spPr>
        <p:txBody>
          <a:bodyPr rtlCol="0">
            <a:normAutofit/>
          </a:bodyPr>
          <a:lstStyle/>
          <a:p>
            <a:pPr rtl="0"/>
            <a:r>
              <a:rPr lang="pt-BR" sz="3100" dirty="0">
                <a:latin typeface="Rockwell" panose="02060603020205020403" pitchFamily="18" charset="0"/>
              </a:rPr>
              <a:t>Hardware para monitoramento de ambiente: Plataformas de desenvolvimento e prototipação</a:t>
            </a:r>
            <a:br>
              <a:rPr lang="pt-BR" sz="3450" dirty="0">
                <a:latin typeface="Rockwell" panose="02060603020205020403" pitchFamily="18" charset="0"/>
              </a:rPr>
            </a:br>
            <a:endParaRPr lang="pt-BR" sz="3450" dirty="0">
              <a:latin typeface="Rockwell" panose="02060603020205020403" pitchFamily="18" charset="0"/>
            </a:endParaRPr>
          </a:p>
        </p:txBody>
      </p:sp>
      <p:sp>
        <p:nvSpPr>
          <p:cNvPr id="3" name="Espaço Reservado para Conteúdo 2">
            <a:extLst>
              <a:ext uri="{FF2B5EF4-FFF2-40B4-BE49-F238E27FC236}">
                <a16:creationId xmlns:a16="http://schemas.microsoft.com/office/drawing/2014/main" id="{143F5361-68C0-4BF5-80C8-F1E7BF92B2DB}"/>
              </a:ext>
            </a:extLst>
          </p:cNvPr>
          <p:cNvSpPr>
            <a:spLocks noGrp="1"/>
          </p:cNvSpPr>
          <p:nvPr>
            <p:ph idx="1"/>
          </p:nvPr>
        </p:nvSpPr>
        <p:spPr>
          <a:xfrm>
            <a:off x="678703" y="1850835"/>
            <a:ext cx="9905999" cy="4844904"/>
          </a:xfrm>
        </p:spPr>
        <p:txBody>
          <a:bodyPr rtlCol="0">
            <a:normAutofit/>
          </a:bodyPr>
          <a:lstStyle/>
          <a:p>
            <a:pPr lvl="1"/>
            <a:r>
              <a:rPr lang="pt-BR" sz="2400" dirty="0">
                <a:latin typeface="Rockwell" panose="02060603020205020403" pitchFamily="18" charset="0"/>
                <a:ea typeface="Tahoma" panose="020B0604030504040204" pitchFamily="34" charset="0"/>
                <a:cs typeface="Tahoma" panose="020B0604030504040204" pitchFamily="34" charset="0"/>
              </a:rPr>
              <a:t>Arduino;</a:t>
            </a:r>
          </a:p>
          <a:p>
            <a:pPr lvl="1"/>
            <a:r>
              <a:rPr lang="pt-BR" sz="2400" dirty="0" err="1">
                <a:latin typeface="Rockwell" panose="02060603020205020403" pitchFamily="18" charset="0"/>
                <a:ea typeface="Tahoma" panose="020B0604030504040204" pitchFamily="34" charset="0"/>
                <a:cs typeface="Tahoma" panose="020B0604030504040204" pitchFamily="34" charset="0"/>
              </a:rPr>
              <a:t>Raspberry</a:t>
            </a:r>
            <a:r>
              <a:rPr lang="pt-BR" sz="2400" dirty="0">
                <a:latin typeface="Rockwell" panose="02060603020205020403" pitchFamily="18" charset="0"/>
                <a:ea typeface="Tahoma" panose="020B0604030504040204" pitchFamily="34" charset="0"/>
                <a:cs typeface="Tahoma" panose="020B0604030504040204" pitchFamily="34" charset="0"/>
              </a:rPr>
              <a:t> Pi;</a:t>
            </a:r>
          </a:p>
          <a:p>
            <a:pPr lvl="1"/>
            <a:r>
              <a:rPr lang="pt-BR" sz="2400" dirty="0">
                <a:latin typeface="Rockwell" panose="02060603020205020403" pitchFamily="18" charset="0"/>
                <a:ea typeface="Tahoma" panose="020B0604030504040204" pitchFamily="34" charset="0"/>
                <a:cs typeface="Tahoma" panose="020B0604030504040204" pitchFamily="34" charset="0"/>
              </a:rPr>
              <a:t>ESP32;</a:t>
            </a:r>
          </a:p>
          <a:p>
            <a:pPr lvl="1"/>
            <a:r>
              <a:rPr lang="pt-BR" sz="2400" dirty="0" err="1">
                <a:latin typeface="Rockwell" panose="02060603020205020403" pitchFamily="18" charset="0"/>
                <a:ea typeface="Tahoma" panose="020B0604030504040204" pitchFamily="34" charset="0"/>
                <a:cs typeface="Tahoma" panose="020B0604030504040204" pitchFamily="34" charset="0"/>
              </a:rPr>
              <a:t>Particle</a:t>
            </a:r>
            <a:r>
              <a:rPr lang="pt-BR" sz="2400" dirty="0">
                <a:latin typeface="Rockwell" panose="02060603020205020403" pitchFamily="18" charset="0"/>
                <a:ea typeface="Tahoma" panose="020B0604030504040204" pitchFamily="34" charset="0"/>
                <a:cs typeface="Tahoma" panose="020B0604030504040204" pitchFamily="34" charset="0"/>
              </a:rPr>
              <a:t> </a:t>
            </a:r>
            <a:r>
              <a:rPr lang="pt-BR" sz="2400" dirty="0" err="1">
                <a:latin typeface="Rockwell" panose="02060603020205020403" pitchFamily="18" charset="0"/>
                <a:ea typeface="Tahoma" panose="020B0604030504040204" pitchFamily="34" charset="0"/>
                <a:cs typeface="Tahoma" panose="020B0604030504040204" pitchFamily="34" charset="0"/>
              </a:rPr>
              <a:t>Photon</a:t>
            </a:r>
            <a:r>
              <a:rPr lang="pt-BR" sz="2400" dirty="0">
                <a:latin typeface="Rockwell" panose="02060603020205020403" pitchFamily="18" charset="0"/>
                <a:ea typeface="Tahoma" panose="020B0604030504040204" pitchFamily="34" charset="0"/>
                <a:cs typeface="Tahoma" panose="020B0604030504040204" pitchFamily="34" charset="0"/>
              </a:rPr>
              <a:t>.</a:t>
            </a:r>
          </a:p>
        </p:txBody>
      </p:sp>
      <p:pic>
        <p:nvPicPr>
          <p:cNvPr id="2050" name="Picture 2" descr="Placa Uno SMD R3 Atmega328 Sem Cabo Compatível para Arduino">
            <a:extLst>
              <a:ext uri="{FF2B5EF4-FFF2-40B4-BE49-F238E27FC236}">
                <a16:creationId xmlns:a16="http://schemas.microsoft.com/office/drawing/2014/main" id="{5B6BE7E3-5D1D-B3A6-8B1E-9B5BC8920F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27154" y="1517653"/>
            <a:ext cx="2161981" cy="216198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aspberry Pi – Wikipédia, a enciclopédia livre">
            <a:extLst>
              <a:ext uri="{FF2B5EF4-FFF2-40B4-BE49-F238E27FC236}">
                <a16:creationId xmlns:a16="http://schemas.microsoft.com/office/drawing/2014/main" id="{414E5319-B1F9-D5BD-7F9B-05F40167F9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24731" y="1565721"/>
            <a:ext cx="3510498" cy="206584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ESP32 NodeMcu - DevKit v1 - Loja Vida de Silício">
            <a:extLst>
              <a:ext uri="{FF2B5EF4-FFF2-40B4-BE49-F238E27FC236}">
                <a16:creationId xmlns:a16="http://schemas.microsoft.com/office/drawing/2014/main" id="{E1CEAFB2-947F-B2B6-BA3F-A85F63647D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27154" y="3964748"/>
            <a:ext cx="2401678" cy="2401678"/>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Particle Photon IoT Wifi | Amazon.com.br">
            <a:extLst>
              <a:ext uri="{FF2B5EF4-FFF2-40B4-BE49-F238E27FC236}">
                <a16:creationId xmlns:a16="http://schemas.microsoft.com/office/drawing/2014/main" id="{68F42753-B01E-3741-921A-C9A09007552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89432" y="3916678"/>
            <a:ext cx="3045797" cy="25628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66652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DB6CE4-2B13-4715-B5B2-615A55922CA1}"/>
              </a:ext>
            </a:extLst>
          </p:cNvPr>
          <p:cNvSpPr>
            <a:spLocks noGrp="1"/>
          </p:cNvSpPr>
          <p:nvPr>
            <p:ph type="title"/>
          </p:nvPr>
        </p:nvSpPr>
        <p:spPr>
          <a:xfrm>
            <a:off x="1156771" y="385592"/>
            <a:ext cx="10950766" cy="2016086"/>
          </a:xfrm>
        </p:spPr>
        <p:txBody>
          <a:bodyPr rtlCol="0">
            <a:normAutofit/>
          </a:bodyPr>
          <a:lstStyle/>
          <a:p>
            <a:pPr rtl="0"/>
            <a:r>
              <a:rPr lang="pt-BR" sz="3100" dirty="0">
                <a:latin typeface="Rockwell" panose="02060603020205020403" pitchFamily="18" charset="0"/>
              </a:rPr>
              <a:t>Hardware para monitoramento de ambiente: Comunicação</a:t>
            </a:r>
            <a:br>
              <a:rPr lang="pt-BR" sz="3450" dirty="0">
                <a:latin typeface="Rockwell" panose="02060603020205020403" pitchFamily="18" charset="0"/>
              </a:rPr>
            </a:br>
            <a:endParaRPr lang="pt-BR" sz="3450" dirty="0">
              <a:latin typeface="Rockwell" panose="02060603020205020403" pitchFamily="18" charset="0"/>
            </a:endParaRPr>
          </a:p>
        </p:txBody>
      </p:sp>
      <p:sp>
        <p:nvSpPr>
          <p:cNvPr id="3" name="Espaço Reservado para Conteúdo 2">
            <a:extLst>
              <a:ext uri="{FF2B5EF4-FFF2-40B4-BE49-F238E27FC236}">
                <a16:creationId xmlns:a16="http://schemas.microsoft.com/office/drawing/2014/main" id="{143F5361-68C0-4BF5-80C8-F1E7BF92B2DB}"/>
              </a:ext>
            </a:extLst>
          </p:cNvPr>
          <p:cNvSpPr>
            <a:spLocks noGrp="1"/>
          </p:cNvSpPr>
          <p:nvPr>
            <p:ph idx="1"/>
          </p:nvPr>
        </p:nvSpPr>
        <p:spPr>
          <a:xfrm>
            <a:off x="656669" y="1817784"/>
            <a:ext cx="9905999" cy="4844904"/>
          </a:xfrm>
        </p:spPr>
        <p:txBody>
          <a:bodyPr rtlCol="0">
            <a:normAutofit/>
          </a:bodyPr>
          <a:lstStyle/>
          <a:p>
            <a:pPr lvl="1"/>
            <a:r>
              <a:rPr lang="pt-BR" sz="2400" dirty="0">
                <a:latin typeface="Rockwell" panose="02060603020205020403" pitchFamily="18" charset="0"/>
                <a:ea typeface="Tahoma" panose="020B0604030504040204" pitchFamily="34" charset="0"/>
                <a:cs typeface="Tahoma" panose="020B0604030504040204" pitchFamily="34" charset="0"/>
              </a:rPr>
              <a:t>Wi-Fi;</a:t>
            </a:r>
          </a:p>
          <a:p>
            <a:pPr lvl="1"/>
            <a:r>
              <a:rPr lang="pt-BR" sz="2400" dirty="0">
                <a:latin typeface="Rockwell" panose="02060603020205020403" pitchFamily="18" charset="0"/>
                <a:ea typeface="Tahoma" panose="020B0604030504040204" pitchFamily="34" charset="0"/>
                <a:cs typeface="Tahoma" panose="020B0604030504040204" pitchFamily="34" charset="0"/>
              </a:rPr>
              <a:t>Bluetooth;</a:t>
            </a:r>
          </a:p>
          <a:p>
            <a:pPr lvl="1"/>
            <a:r>
              <a:rPr lang="pt-BR" sz="2400" dirty="0" err="1">
                <a:latin typeface="Rockwell" panose="02060603020205020403" pitchFamily="18" charset="0"/>
                <a:ea typeface="Tahoma" panose="020B0604030504040204" pitchFamily="34" charset="0"/>
                <a:cs typeface="Tahoma" panose="020B0604030504040204" pitchFamily="34" charset="0"/>
              </a:rPr>
              <a:t>Zigbee</a:t>
            </a:r>
            <a:r>
              <a:rPr lang="pt-BR" sz="2400" dirty="0">
                <a:latin typeface="Rockwell" panose="02060603020205020403" pitchFamily="18" charset="0"/>
                <a:ea typeface="Tahoma" panose="020B0604030504040204" pitchFamily="34" charset="0"/>
                <a:cs typeface="Tahoma" panose="020B0604030504040204" pitchFamily="34" charset="0"/>
              </a:rPr>
              <a:t>;</a:t>
            </a:r>
          </a:p>
          <a:p>
            <a:pPr lvl="1"/>
            <a:r>
              <a:rPr lang="pt-BR" sz="2400" dirty="0" err="1">
                <a:latin typeface="Rockwell" panose="02060603020205020403" pitchFamily="18" charset="0"/>
                <a:ea typeface="Tahoma" panose="020B0604030504040204" pitchFamily="34" charset="0"/>
                <a:cs typeface="Tahoma" panose="020B0604030504040204" pitchFamily="34" charset="0"/>
              </a:rPr>
              <a:t>LoRa</a:t>
            </a:r>
            <a:r>
              <a:rPr lang="pt-BR" sz="2400" dirty="0">
                <a:latin typeface="Rockwell" panose="02060603020205020403" pitchFamily="18" charset="0"/>
                <a:ea typeface="Tahoma" panose="020B0604030504040204" pitchFamily="34" charset="0"/>
                <a:cs typeface="Tahoma" panose="020B0604030504040204" pitchFamily="34" charset="0"/>
              </a:rPr>
              <a:t>.</a:t>
            </a:r>
          </a:p>
        </p:txBody>
      </p:sp>
      <p:pic>
        <p:nvPicPr>
          <p:cNvPr id="3074" name="Picture 2">
            <a:extLst>
              <a:ext uri="{FF2B5EF4-FFF2-40B4-BE49-F238E27FC236}">
                <a16:creationId xmlns:a16="http://schemas.microsoft.com/office/drawing/2014/main" id="{BFC3CC26-9578-5BD6-95EA-AF436CAED7D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03389" y="1707614"/>
            <a:ext cx="3399812" cy="201608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ZigBee: o que é essa tecnologia e para o que ela serve?">
            <a:extLst>
              <a:ext uri="{FF2B5EF4-FFF2-40B4-BE49-F238E27FC236}">
                <a16:creationId xmlns:a16="http://schemas.microsoft.com/office/drawing/2014/main" id="{C693620E-FA57-0318-A02F-BD0F2B6578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89390" y="1539825"/>
            <a:ext cx="3421290" cy="1926402"/>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Qu'est-ce que LoRaWAN™">
            <a:extLst>
              <a:ext uri="{FF2B5EF4-FFF2-40B4-BE49-F238E27FC236}">
                <a16:creationId xmlns:a16="http://schemas.microsoft.com/office/drawing/2014/main" id="{DE7B7ECE-D104-2DA4-7BD3-0CF193C06B4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16647" y="3196461"/>
            <a:ext cx="3466227" cy="3466227"/>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BLE | O Bluetooth">
            <a:extLst>
              <a:ext uri="{FF2B5EF4-FFF2-40B4-BE49-F238E27FC236}">
                <a16:creationId xmlns:a16="http://schemas.microsoft.com/office/drawing/2014/main" id="{2A0C69F3-4550-DB5F-70D8-9647DDBF0CF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156771" y="4365522"/>
            <a:ext cx="6120271" cy="15697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815529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DB6CE4-2B13-4715-B5B2-615A55922CA1}"/>
              </a:ext>
            </a:extLst>
          </p:cNvPr>
          <p:cNvSpPr>
            <a:spLocks noGrp="1"/>
          </p:cNvSpPr>
          <p:nvPr>
            <p:ph type="title"/>
          </p:nvPr>
        </p:nvSpPr>
        <p:spPr>
          <a:xfrm>
            <a:off x="1141413" y="327514"/>
            <a:ext cx="9905998" cy="1478570"/>
          </a:xfrm>
        </p:spPr>
        <p:txBody>
          <a:bodyPr rtlCol="0">
            <a:normAutofit/>
          </a:bodyPr>
          <a:lstStyle/>
          <a:p>
            <a:pPr rtl="0"/>
            <a:r>
              <a:rPr lang="pt-BR" sz="4400" dirty="0">
                <a:latin typeface="Rockwell" panose="02060603020205020403" pitchFamily="18" charset="0"/>
              </a:rPr>
              <a:t>Considerações Finais</a:t>
            </a:r>
          </a:p>
        </p:txBody>
      </p:sp>
      <p:sp>
        <p:nvSpPr>
          <p:cNvPr id="3" name="Espaço Reservado para Conteúdo 2">
            <a:extLst>
              <a:ext uri="{FF2B5EF4-FFF2-40B4-BE49-F238E27FC236}">
                <a16:creationId xmlns:a16="http://schemas.microsoft.com/office/drawing/2014/main" id="{143F5361-68C0-4BF5-80C8-F1E7BF92B2DB}"/>
              </a:ext>
            </a:extLst>
          </p:cNvPr>
          <p:cNvSpPr>
            <a:spLocks noGrp="1"/>
          </p:cNvSpPr>
          <p:nvPr>
            <p:ph idx="1"/>
          </p:nvPr>
        </p:nvSpPr>
        <p:spPr>
          <a:xfrm>
            <a:off x="832939" y="1685582"/>
            <a:ext cx="9905999" cy="4844904"/>
          </a:xfrm>
        </p:spPr>
        <p:txBody>
          <a:bodyPr rtlCol="0">
            <a:normAutofit/>
          </a:bodyPr>
          <a:lstStyle/>
          <a:p>
            <a:pPr marL="457200" lvl="1" indent="0">
              <a:buNone/>
            </a:pPr>
            <a:r>
              <a:rPr lang="pt-BR" dirty="0">
                <a:latin typeface="Rockwell" panose="02060603020205020403" pitchFamily="18" charset="0"/>
                <a:ea typeface="Tahoma" panose="020B0604030504040204" pitchFamily="34" charset="0"/>
                <a:cs typeface="Tahoma" panose="020B0604030504040204" pitchFamily="34" charset="0"/>
              </a:rPr>
              <a:t>No âmbito do monitoramento de ambiente na Internet das Coisas (IoT), o hardware desempenha um papel fundamental na coleta e no processamento de dados ambientais, onde através da prototipação de hardware, é possível desenvolver soluções personalizadas e adaptáveis para o monitoramento de parâmetros ambientais, como temperatura, umidade, qualidade do ar e níveis de ruído</a:t>
            </a:r>
            <a:r>
              <a:rPr lang="pt-BR">
                <a:latin typeface="Rockwell" panose="02060603020205020403" pitchFamily="18" charset="0"/>
                <a:ea typeface="Tahoma" panose="020B0604030504040204" pitchFamily="34" charset="0"/>
                <a:cs typeface="Tahoma" panose="020B0604030504040204" pitchFamily="34" charset="0"/>
              </a:rPr>
              <a:t>. </a:t>
            </a:r>
          </a:p>
          <a:p>
            <a:pPr marL="457200" lvl="1" indent="0">
              <a:buNone/>
            </a:pPr>
            <a:r>
              <a:rPr lang="pt-BR">
                <a:latin typeface="Rockwell" panose="02060603020205020403" pitchFamily="18" charset="0"/>
                <a:ea typeface="Tahoma" panose="020B0604030504040204" pitchFamily="34" charset="0"/>
                <a:cs typeface="Tahoma" panose="020B0604030504040204" pitchFamily="34" charset="0"/>
              </a:rPr>
              <a:t>Em </a:t>
            </a:r>
            <a:r>
              <a:rPr lang="pt-BR" dirty="0">
                <a:latin typeface="Rockwell" panose="02060603020205020403" pitchFamily="18" charset="0"/>
                <a:ea typeface="Tahoma" panose="020B0604030504040204" pitchFamily="34" charset="0"/>
                <a:cs typeface="Tahoma" panose="020B0604030504040204" pitchFamily="34" charset="0"/>
              </a:rPr>
              <a:t>conclusão, o hardware para monitoramento de ambiente na IoT é uma área promissora que oferece oportunidades significativas para melhorar a qualidade de vida, impulsionar a sustentabilidade e promover a tomada de decisões mais informadas onde também através da prototipação é possível começar a desenvolver soluções inovadoras que contribuem para um ambiente mais saudável e sustentável.</a:t>
            </a:r>
          </a:p>
        </p:txBody>
      </p:sp>
    </p:spTree>
    <p:extLst>
      <p:ext uri="{BB962C8B-B14F-4D97-AF65-F5344CB8AC3E}">
        <p14:creationId xmlns:p14="http://schemas.microsoft.com/office/powerpoint/2010/main" val="14848269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4DB6CE4-2B13-4715-B5B2-615A55922CA1}"/>
              </a:ext>
            </a:extLst>
          </p:cNvPr>
          <p:cNvSpPr>
            <a:spLocks noGrp="1"/>
          </p:cNvSpPr>
          <p:nvPr>
            <p:ph type="title"/>
          </p:nvPr>
        </p:nvSpPr>
        <p:spPr>
          <a:xfrm>
            <a:off x="1141413" y="327514"/>
            <a:ext cx="9905998" cy="1478570"/>
          </a:xfrm>
        </p:spPr>
        <p:txBody>
          <a:bodyPr rtlCol="0">
            <a:normAutofit/>
          </a:bodyPr>
          <a:lstStyle/>
          <a:p>
            <a:pPr rtl="0"/>
            <a:r>
              <a:rPr lang="pt-BR" sz="4400" dirty="0">
                <a:latin typeface="Rockwell" panose="02060603020205020403" pitchFamily="18" charset="0"/>
              </a:rPr>
              <a:t>Obrigado pela atenção!</a:t>
            </a:r>
          </a:p>
        </p:txBody>
      </p:sp>
      <p:sp>
        <p:nvSpPr>
          <p:cNvPr id="3" name="Espaço Reservado para Conteúdo 2">
            <a:extLst>
              <a:ext uri="{FF2B5EF4-FFF2-40B4-BE49-F238E27FC236}">
                <a16:creationId xmlns:a16="http://schemas.microsoft.com/office/drawing/2014/main" id="{143F5361-68C0-4BF5-80C8-F1E7BF92B2DB}"/>
              </a:ext>
            </a:extLst>
          </p:cNvPr>
          <p:cNvSpPr>
            <a:spLocks noGrp="1"/>
          </p:cNvSpPr>
          <p:nvPr>
            <p:ph idx="1"/>
          </p:nvPr>
        </p:nvSpPr>
        <p:spPr>
          <a:xfrm>
            <a:off x="832939" y="1685582"/>
            <a:ext cx="9905999" cy="4844904"/>
          </a:xfrm>
        </p:spPr>
        <p:txBody>
          <a:bodyPr rtlCol="0">
            <a:normAutofit/>
          </a:bodyPr>
          <a:lstStyle/>
          <a:p>
            <a:pPr marL="457200" lvl="1" indent="0">
              <a:buNone/>
            </a:pPr>
            <a:endParaRPr lang="pt-BR" dirty="0">
              <a:latin typeface="Rockwell" panose="02060603020205020403" pitchFamily="18" charset="0"/>
              <a:ea typeface="Tahoma" panose="020B0604030504040204" pitchFamily="34" charset="0"/>
              <a:cs typeface="Tahoma" panose="020B0604030504040204" pitchFamily="34" charset="0"/>
            </a:endParaRPr>
          </a:p>
          <a:p>
            <a:pPr marL="457200" lvl="1" indent="0">
              <a:buNone/>
            </a:pPr>
            <a:endParaRPr lang="pt-BR" dirty="0">
              <a:latin typeface="Rockwell" panose="02060603020205020403" pitchFamily="18" charset="0"/>
              <a:ea typeface="Tahoma" panose="020B0604030504040204" pitchFamily="34" charset="0"/>
              <a:cs typeface="Tahoma" panose="020B0604030504040204" pitchFamily="34" charset="0"/>
            </a:endParaRPr>
          </a:p>
          <a:p>
            <a:pPr marL="457200" lvl="1" indent="0">
              <a:buNone/>
            </a:pPr>
            <a:endParaRPr lang="pt-BR" dirty="0">
              <a:latin typeface="Rockwell" panose="02060603020205020403" pitchFamily="18" charset="0"/>
              <a:ea typeface="Tahoma" panose="020B0604030504040204" pitchFamily="34" charset="0"/>
              <a:cs typeface="Tahoma" panose="020B0604030504040204" pitchFamily="34" charset="0"/>
            </a:endParaRPr>
          </a:p>
          <a:p>
            <a:pPr marL="457200" lvl="1" indent="0">
              <a:buNone/>
            </a:pPr>
            <a:endParaRPr lang="pt-BR" dirty="0">
              <a:latin typeface="Rockwell" panose="02060603020205020403" pitchFamily="18" charset="0"/>
              <a:ea typeface="Tahoma" panose="020B0604030504040204" pitchFamily="34" charset="0"/>
              <a:cs typeface="Tahoma" panose="020B0604030504040204" pitchFamily="34" charset="0"/>
            </a:endParaRPr>
          </a:p>
          <a:p>
            <a:pPr marL="457200" lvl="1" indent="0">
              <a:buNone/>
            </a:pPr>
            <a:r>
              <a:rPr lang="pt-BR" dirty="0">
                <a:latin typeface="Rockwell" panose="02060603020205020403" pitchFamily="18" charset="0"/>
                <a:ea typeface="Tahoma" panose="020B0604030504040204" pitchFamily="34" charset="0"/>
                <a:cs typeface="Tahoma" panose="020B0604030504040204" pitchFamily="34" charset="0"/>
              </a:rPr>
              <a:t>Alunos:  Luiz Antônio Fernandes Gomes.</a:t>
            </a:r>
          </a:p>
          <a:p>
            <a:pPr marL="457200" lvl="1" indent="0">
              <a:buNone/>
            </a:pPr>
            <a:r>
              <a:rPr lang="pt-BR" dirty="0">
                <a:latin typeface="Rockwell" panose="02060603020205020403" pitchFamily="18" charset="0"/>
                <a:ea typeface="Tahoma" panose="020B0604030504040204" pitchFamily="34" charset="0"/>
                <a:cs typeface="Tahoma" panose="020B0604030504040204" pitchFamily="34" charset="0"/>
              </a:rPr>
              <a:t>	         Yago Oliveira Bomfim Dias.</a:t>
            </a:r>
          </a:p>
          <a:p>
            <a:pPr marL="457200" lvl="1" indent="0">
              <a:buNone/>
            </a:pPr>
            <a:endParaRPr lang="pt-BR" dirty="0">
              <a:latin typeface="Rockwell" panose="02060603020205020403" pitchFamily="18"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91341319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Office_30478291_TF77815013" id="{E30E2F6C-5D44-4D3E-8213-EDE611CF4B2F}" vid="{3526DC68-6CC1-492C-872A-53A0297BCE91}"/>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Ciclo de solução de problemas </Template>
  <TotalTime>1196</TotalTime>
  <Words>656</Words>
  <Application>Microsoft Office PowerPoint</Application>
  <PresentationFormat>Widescreen</PresentationFormat>
  <Paragraphs>63</Paragraphs>
  <Slides>10</Slides>
  <Notes>10</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10</vt:i4>
      </vt:variant>
    </vt:vector>
  </HeadingPairs>
  <TitlesOfParts>
    <vt:vector size="15" baseType="lpstr">
      <vt:lpstr>Arial</vt:lpstr>
      <vt:lpstr>Calibri</vt:lpstr>
      <vt:lpstr>Rockwell</vt:lpstr>
      <vt:lpstr>Tw Cen MT</vt:lpstr>
      <vt:lpstr>Circuito</vt:lpstr>
      <vt:lpstr>Hardware para IoT: Monitoramento de ambiente com IA</vt:lpstr>
      <vt:lpstr>IoT no monitoramento de ambiente</vt:lpstr>
      <vt:lpstr>IoT no monitoramento de ambiente</vt:lpstr>
      <vt:lpstr>Hardware para monitoramento de ambiente: Exemplos de aplicação </vt:lpstr>
      <vt:lpstr>Hardware para monitoramento de ambiente: exemplo de Sensores e atuadores</vt:lpstr>
      <vt:lpstr>Hardware para monitoramento de ambiente: Plataformas de desenvolvimento e prototipação </vt:lpstr>
      <vt:lpstr>Hardware para monitoramento de ambiente: Comunicação </vt:lpstr>
      <vt:lpstr>Considerações Finais</vt:lpstr>
      <vt:lpstr>Obrigado pela atenção!</vt:lpstr>
      <vt:lpstr>Referências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Hardware para IoT: Monitoramento de ambiente</dc:title>
  <dc:creator>Yago Bomfim</dc:creator>
  <cp:lastModifiedBy>Yago Bomfim</cp:lastModifiedBy>
  <cp:revision>1</cp:revision>
  <dcterms:created xsi:type="dcterms:W3CDTF">2023-05-25T13:16:38Z</dcterms:created>
  <dcterms:modified xsi:type="dcterms:W3CDTF">2023-05-31T23:53:08Z</dcterms:modified>
</cp:coreProperties>
</file>

<file path=docProps/thumbnail.jpeg>
</file>